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1" r:id="rId1"/>
  </p:sldMasterIdLst>
  <p:sldIdLst>
    <p:sldId id="256" r:id="rId2"/>
    <p:sldId id="267" r:id="rId3"/>
    <p:sldId id="269" r:id="rId4"/>
    <p:sldId id="258" r:id="rId5"/>
    <p:sldId id="270" r:id="rId6"/>
    <p:sldId id="271" r:id="rId7"/>
    <p:sldId id="260" r:id="rId8"/>
    <p:sldId id="272" r:id="rId9"/>
    <p:sldId id="273" r:id="rId10"/>
    <p:sldId id="274" r:id="rId11"/>
    <p:sldId id="264" r:id="rId12"/>
    <p:sldId id="275" r:id="rId13"/>
    <p:sldId id="266" r:id="rId14"/>
    <p:sldId id="276" r:id="rId15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66CC"/>
    <a:srgbClr val="FD7D55"/>
    <a:srgbClr val="FBD1E2"/>
    <a:srgbClr val="EDDFEA"/>
    <a:srgbClr val="FFCCFF"/>
    <a:srgbClr val="CCCCFF"/>
    <a:srgbClr val="99FFCC"/>
    <a:srgbClr val="F3F81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9021" autoAdjust="0"/>
    <p:restoredTop sz="94660" autoAdjust="0"/>
  </p:normalViewPr>
  <p:slideViewPr>
    <p:cSldViewPr>
      <p:cViewPr>
        <p:scale>
          <a:sx n="130" d="100"/>
          <a:sy n="130" d="100"/>
        </p:scale>
        <p:origin x="162" y="-3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7626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_rels/data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image" Target="../media/image7.png"/></Relationships>
</file>

<file path=ppt/diagrams/_rels/drawing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image" Target="../media/image7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5">
  <dgm:title val=""/>
  <dgm:desc val=""/>
  <dgm:catLst>
    <dgm:cat type="accent1" pri="11500"/>
  </dgm:catLst>
  <dgm:styleLbl name="node0">
    <dgm:fillClrLst meth="cycle"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1">
        <a:alpha val="90000"/>
      </a:schemeClr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alpha val="90000"/>
      </a:schemeClr>
      <a:schemeClr val="accent1">
        <a:alpha val="5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/>
    <dgm:txEffectClrLst/>
  </dgm:styleLbl>
  <dgm:styleLbl name="lnNode1">
    <dgm:fillClrLst>
      <a:schemeClr val="accent1">
        <a:shade val="90000"/>
      </a:schemeClr>
      <a:schemeClr val="accent1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  <a:alpha val="90000"/>
      </a:schemeClr>
      <a:schemeClr val="accent1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1">
        <a:alpha val="90000"/>
        <a:tint val="40000"/>
      </a:schemeClr>
      <a:schemeClr val="accent1">
        <a:alpha val="5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0379C8B-E3C2-4F38-9252-F777CD0F09C4}" type="doc">
      <dgm:prSet loTypeId="urn:microsoft.com/office/officeart/2005/8/layout/arrow5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ES"/>
        </a:p>
      </dgm:t>
    </dgm:pt>
    <dgm:pt modelId="{1C771654-7AFF-4121-AB54-349B435220F3}">
      <dgm:prSet phldrT="[Texto]" custT="1"/>
      <dgm:spPr/>
      <dgm:t>
        <a:bodyPr/>
        <a:lstStyle/>
        <a:p>
          <a:r>
            <a:rPr lang="ca-ES" sz="1800" noProof="0" dirty="0"/>
            <a:t>El “socialisme científic” o marxisme (COMUNISME)</a:t>
          </a:r>
        </a:p>
      </dgm:t>
    </dgm:pt>
    <dgm:pt modelId="{0EBD8514-396C-45F5-A99C-3C09D14EDE82}" type="parTrans" cxnId="{A88BA92C-26C8-4070-B436-32A7A456E5B6}">
      <dgm:prSet/>
      <dgm:spPr/>
      <dgm:t>
        <a:bodyPr/>
        <a:lstStyle/>
        <a:p>
          <a:endParaRPr lang="es-ES"/>
        </a:p>
      </dgm:t>
    </dgm:pt>
    <dgm:pt modelId="{0C783CAD-A879-475B-B8AA-C95A27F9F7D9}" type="sibTrans" cxnId="{A88BA92C-26C8-4070-B436-32A7A456E5B6}">
      <dgm:prSet/>
      <dgm:spPr/>
      <dgm:t>
        <a:bodyPr/>
        <a:lstStyle/>
        <a:p>
          <a:endParaRPr lang="es-ES"/>
        </a:p>
      </dgm:t>
    </dgm:pt>
    <dgm:pt modelId="{B784097E-EA7B-4C2E-94C4-D0C5933F279C}">
      <dgm:prSet phldrT="[Texto]"/>
      <dgm:spPr/>
      <dgm:t>
        <a:bodyPr/>
        <a:lstStyle/>
        <a:p>
          <a:r>
            <a:rPr lang="ca-ES" noProof="0" dirty="0"/>
            <a:t>El moviment llibertari o ANARQUISME</a:t>
          </a:r>
        </a:p>
      </dgm:t>
    </dgm:pt>
    <dgm:pt modelId="{A412EC7F-5B5A-4852-B6E1-D50938A57FFF}" type="parTrans" cxnId="{8041AB45-8E61-4020-8D4C-CC1A30B269F6}">
      <dgm:prSet/>
      <dgm:spPr/>
      <dgm:t>
        <a:bodyPr/>
        <a:lstStyle/>
        <a:p>
          <a:endParaRPr lang="es-ES"/>
        </a:p>
      </dgm:t>
    </dgm:pt>
    <dgm:pt modelId="{3B96EBBA-217A-472C-94F7-BFCCD94488F8}" type="sibTrans" cxnId="{8041AB45-8E61-4020-8D4C-CC1A30B269F6}">
      <dgm:prSet/>
      <dgm:spPr/>
      <dgm:t>
        <a:bodyPr/>
        <a:lstStyle/>
        <a:p>
          <a:endParaRPr lang="es-ES"/>
        </a:p>
      </dgm:t>
    </dgm:pt>
    <dgm:pt modelId="{E189DF96-47D3-45AA-BD02-4FA36627E904}" type="pres">
      <dgm:prSet presAssocID="{80379C8B-E3C2-4F38-9252-F777CD0F09C4}" presName="diagram" presStyleCnt="0">
        <dgm:presLayoutVars>
          <dgm:dir/>
          <dgm:resizeHandles val="exact"/>
        </dgm:presLayoutVars>
      </dgm:prSet>
      <dgm:spPr/>
    </dgm:pt>
    <dgm:pt modelId="{6406FD93-368E-4977-A131-0E139519B654}" type="pres">
      <dgm:prSet presAssocID="{1C771654-7AFF-4121-AB54-349B435220F3}" presName="arrow" presStyleLbl="node1" presStyleIdx="0" presStyleCnt="2" custScaleY="100003">
        <dgm:presLayoutVars>
          <dgm:bulletEnabled val="1"/>
        </dgm:presLayoutVars>
      </dgm:prSet>
      <dgm:spPr/>
    </dgm:pt>
    <dgm:pt modelId="{721A00CB-1C84-4C39-9C60-E439E9A07346}" type="pres">
      <dgm:prSet presAssocID="{B784097E-EA7B-4C2E-94C4-D0C5933F279C}" presName="arrow" presStyleLbl="node1" presStyleIdx="1" presStyleCnt="2">
        <dgm:presLayoutVars>
          <dgm:bulletEnabled val="1"/>
        </dgm:presLayoutVars>
      </dgm:prSet>
      <dgm:spPr/>
    </dgm:pt>
  </dgm:ptLst>
  <dgm:cxnLst>
    <dgm:cxn modelId="{31550967-A83A-49FF-ACA2-5185FC1D1AB3}" type="presOf" srcId="{B784097E-EA7B-4C2E-94C4-D0C5933F279C}" destId="{721A00CB-1C84-4C39-9C60-E439E9A07346}" srcOrd="0" destOrd="0" presId="urn:microsoft.com/office/officeart/2005/8/layout/arrow5"/>
    <dgm:cxn modelId="{743D7588-D112-45FB-B73F-C7A79BA6E916}" type="presOf" srcId="{80379C8B-E3C2-4F38-9252-F777CD0F09C4}" destId="{E189DF96-47D3-45AA-BD02-4FA36627E904}" srcOrd="0" destOrd="0" presId="urn:microsoft.com/office/officeart/2005/8/layout/arrow5"/>
    <dgm:cxn modelId="{8041AB45-8E61-4020-8D4C-CC1A30B269F6}" srcId="{80379C8B-E3C2-4F38-9252-F777CD0F09C4}" destId="{B784097E-EA7B-4C2E-94C4-D0C5933F279C}" srcOrd="1" destOrd="0" parTransId="{A412EC7F-5B5A-4852-B6E1-D50938A57FFF}" sibTransId="{3B96EBBA-217A-472C-94F7-BFCCD94488F8}"/>
    <dgm:cxn modelId="{A88BA92C-26C8-4070-B436-32A7A456E5B6}" srcId="{80379C8B-E3C2-4F38-9252-F777CD0F09C4}" destId="{1C771654-7AFF-4121-AB54-349B435220F3}" srcOrd="0" destOrd="0" parTransId="{0EBD8514-396C-45F5-A99C-3C09D14EDE82}" sibTransId="{0C783CAD-A879-475B-B8AA-C95A27F9F7D9}"/>
    <dgm:cxn modelId="{AC51E458-3C9C-480F-A8DC-B4E871644E28}" type="presOf" srcId="{1C771654-7AFF-4121-AB54-349B435220F3}" destId="{6406FD93-368E-4977-A131-0E139519B654}" srcOrd="0" destOrd="0" presId="urn:microsoft.com/office/officeart/2005/8/layout/arrow5"/>
    <dgm:cxn modelId="{A9704AD9-CCAA-4353-82AD-8E1A072A4B6B}" type="presParOf" srcId="{E189DF96-47D3-45AA-BD02-4FA36627E904}" destId="{6406FD93-368E-4977-A131-0E139519B654}" srcOrd="0" destOrd="0" presId="urn:microsoft.com/office/officeart/2005/8/layout/arrow5"/>
    <dgm:cxn modelId="{B0A39D07-4F51-4D57-8704-7F67C1FE5032}" type="presParOf" srcId="{E189DF96-47D3-45AA-BD02-4FA36627E904}" destId="{721A00CB-1C84-4C39-9C60-E439E9A07346}" srcOrd="1" destOrd="0" presId="urn:microsoft.com/office/officeart/2005/8/layout/arrow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6A371837-5220-457A-94B6-E23F8258285C}" type="doc">
      <dgm:prSet loTypeId="urn:microsoft.com/office/officeart/2005/8/layout/pyramid1" loCatId="pyramid" qsTypeId="urn:microsoft.com/office/officeart/2005/8/quickstyle/simple1" qsCatId="simple" csTypeId="urn:microsoft.com/office/officeart/2005/8/colors/accent1_2" csCatId="accent1" phldr="1"/>
      <dgm:spPr/>
    </dgm:pt>
    <dgm:pt modelId="{9882B579-577C-45E2-9CAF-3E86E4B32070}">
      <dgm:prSet custT="1"/>
      <dgm:spPr/>
      <dgm:t>
        <a:bodyPr/>
        <a:lstStyle/>
        <a:p>
          <a:pPr marL="342900" marR="0" lvl="0" indent="-34290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ca-ES" altLang="es-ES" sz="20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entury Gothic" panose="020B0502020202020204" pitchFamily="34" charset="0"/>
              <a:cs typeface="Arial" panose="020B0604020202020204" pitchFamily="34" charset="0"/>
            </a:rPr>
            <a:t>1. L’ANÀLISI DEL PASSAT:</a:t>
          </a:r>
        </a:p>
        <a:p>
          <a:pPr marL="342900" marR="0" lvl="0" indent="-34290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ca-ES" altLang="es-ES" sz="2000" b="1" i="1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entury Gothic" panose="020B0502020202020204" pitchFamily="34" charset="0"/>
              <a:cs typeface="Arial" panose="020B0604020202020204" pitchFamily="34" charset="0"/>
            </a:rPr>
            <a:t>El materialisme històric</a:t>
          </a:r>
        </a:p>
      </dgm:t>
    </dgm:pt>
    <dgm:pt modelId="{DDD38817-A260-4A1B-98BA-547F5676BE4C}" type="parTrans" cxnId="{D1C53848-604C-4E40-968D-E96C13EE62C4}">
      <dgm:prSet/>
      <dgm:spPr/>
      <dgm:t>
        <a:bodyPr/>
        <a:lstStyle/>
        <a:p>
          <a:endParaRPr lang="es-ES"/>
        </a:p>
      </dgm:t>
    </dgm:pt>
    <dgm:pt modelId="{1199BD27-147F-48D3-972A-A29F802C294E}" type="sibTrans" cxnId="{D1C53848-604C-4E40-968D-E96C13EE62C4}">
      <dgm:prSet/>
      <dgm:spPr/>
      <dgm:t>
        <a:bodyPr/>
        <a:lstStyle/>
        <a:p>
          <a:endParaRPr lang="es-ES"/>
        </a:p>
      </dgm:t>
    </dgm:pt>
    <dgm:pt modelId="{0A4D44C4-5570-4B5D-B835-4B77F59B4024}">
      <dgm:prSet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ca-ES" altLang="es-ES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entury Gothic" panose="020B0502020202020204" pitchFamily="34" charset="0"/>
              <a:cs typeface="Arial" panose="020B0604020202020204" pitchFamily="34" charset="0"/>
            </a:rPr>
            <a:t>2. LA CRÍTICA DEL PRESENT: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ca-ES" altLang="es-ES" b="1" i="1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entury Gothic" panose="020B0502020202020204" pitchFamily="34" charset="0"/>
              <a:cs typeface="Arial" panose="020B0604020202020204" pitchFamily="34" charset="0"/>
            </a:rPr>
            <a:t>La crítica del capitalisme</a:t>
          </a:r>
        </a:p>
      </dgm:t>
    </dgm:pt>
    <dgm:pt modelId="{398EDA64-F6C2-492A-8B75-61050258F32D}" type="parTrans" cxnId="{4F6936CB-4273-40CF-9165-9B4CF1555006}">
      <dgm:prSet/>
      <dgm:spPr/>
      <dgm:t>
        <a:bodyPr/>
        <a:lstStyle/>
        <a:p>
          <a:endParaRPr lang="es-ES"/>
        </a:p>
      </dgm:t>
    </dgm:pt>
    <dgm:pt modelId="{10553B80-0A96-4DB5-920C-1EB1928AE96A}" type="sibTrans" cxnId="{4F6936CB-4273-40CF-9165-9B4CF1555006}">
      <dgm:prSet/>
      <dgm:spPr/>
      <dgm:t>
        <a:bodyPr/>
        <a:lstStyle/>
        <a:p>
          <a:endParaRPr lang="es-ES"/>
        </a:p>
      </dgm:t>
    </dgm:pt>
    <dgm:pt modelId="{F5AD6251-362C-45E6-BBFA-A2C7023A062C}">
      <dgm:prSet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ca-ES" altLang="es-ES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entury Gothic" panose="020B0502020202020204" pitchFamily="34" charset="0"/>
              <a:cs typeface="Arial" panose="020B0604020202020204" pitchFamily="34" charset="0"/>
            </a:rPr>
            <a:t>3. EL PROJECTE REVOLUCIONARI: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ca-ES" altLang="es-ES" b="1" i="1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entury Gothic" panose="020B0502020202020204" pitchFamily="34" charset="0"/>
              <a:cs typeface="Arial" panose="020B0604020202020204" pitchFamily="34" charset="0"/>
            </a:rPr>
            <a:t>La nova societat comunista</a:t>
          </a:r>
        </a:p>
      </dgm:t>
    </dgm:pt>
    <dgm:pt modelId="{EC838231-5030-4CDC-AFBB-7A706734F829}" type="parTrans" cxnId="{F377DDA5-B544-4DC3-B7D3-918A58DE369F}">
      <dgm:prSet/>
      <dgm:spPr/>
      <dgm:t>
        <a:bodyPr/>
        <a:lstStyle/>
        <a:p>
          <a:endParaRPr lang="es-ES"/>
        </a:p>
      </dgm:t>
    </dgm:pt>
    <dgm:pt modelId="{88EE8C47-C891-41A6-B4E4-33DA6F954448}" type="sibTrans" cxnId="{F377DDA5-B544-4DC3-B7D3-918A58DE369F}">
      <dgm:prSet/>
      <dgm:spPr/>
      <dgm:t>
        <a:bodyPr/>
        <a:lstStyle/>
        <a:p>
          <a:endParaRPr lang="es-ES"/>
        </a:p>
      </dgm:t>
    </dgm:pt>
    <dgm:pt modelId="{BE80795F-1DD0-4F29-894C-70542C60EA52}" type="pres">
      <dgm:prSet presAssocID="{6A371837-5220-457A-94B6-E23F8258285C}" presName="Name0" presStyleCnt="0">
        <dgm:presLayoutVars>
          <dgm:dir/>
          <dgm:animLvl val="lvl"/>
          <dgm:resizeHandles val="exact"/>
        </dgm:presLayoutVars>
      </dgm:prSet>
      <dgm:spPr/>
    </dgm:pt>
    <dgm:pt modelId="{B5FAD380-6D61-43D2-8BCE-A89CBDBCF2F1}" type="pres">
      <dgm:prSet presAssocID="{9882B579-577C-45E2-9CAF-3E86E4B32070}" presName="Name8" presStyleCnt="0"/>
      <dgm:spPr/>
    </dgm:pt>
    <dgm:pt modelId="{9DEAD5BE-2836-45FB-AF49-F7DCFDEC4FEE}" type="pres">
      <dgm:prSet presAssocID="{9882B579-577C-45E2-9CAF-3E86E4B32070}" presName="level" presStyleLbl="node1" presStyleIdx="0" presStyleCnt="3" custScaleX="266288">
        <dgm:presLayoutVars>
          <dgm:chMax val="1"/>
          <dgm:bulletEnabled val="1"/>
        </dgm:presLayoutVars>
      </dgm:prSet>
      <dgm:spPr/>
    </dgm:pt>
    <dgm:pt modelId="{24740A35-E894-4298-9D3E-C5E8714C8FC0}" type="pres">
      <dgm:prSet presAssocID="{9882B579-577C-45E2-9CAF-3E86E4B32070}" presName="levelTx" presStyleLbl="revTx" presStyleIdx="0" presStyleCnt="0">
        <dgm:presLayoutVars>
          <dgm:chMax val="1"/>
          <dgm:bulletEnabled val="1"/>
        </dgm:presLayoutVars>
      </dgm:prSet>
      <dgm:spPr/>
    </dgm:pt>
    <dgm:pt modelId="{C9BB0820-A8AA-4B2B-8D72-415CA57C6ED9}" type="pres">
      <dgm:prSet presAssocID="{0A4D44C4-5570-4B5D-B835-4B77F59B4024}" presName="Name8" presStyleCnt="0"/>
      <dgm:spPr/>
    </dgm:pt>
    <dgm:pt modelId="{86749F85-B3E9-460F-8AFB-283DD4587EF0}" type="pres">
      <dgm:prSet presAssocID="{0A4D44C4-5570-4B5D-B835-4B77F59B4024}" presName="level" presStyleLbl="node1" presStyleIdx="1" presStyleCnt="3" custScaleX="128918">
        <dgm:presLayoutVars>
          <dgm:chMax val="1"/>
          <dgm:bulletEnabled val="1"/>
        </dgm:presLayoutVars>
      </dgm:prSet>
      <dgm:spPr/>
    </dgm:pt>
    <dgm:pt modelId="{BAE9D7DB-BB22-4216-AE3A-292E95C58A01}" type="pres">
      <dgm:prSet presAssocID="{0A4D44C4-5570-4B5D-B835-4B77F59B4024}" presName="levelTx" presStyleLbl="revTx" presStyleIdx="0" presStyleCnt="0">
        <dgm:presLayoutVars>
          <dgm:chMax val="1"/>
          <dgm:bulletEnabled val="1"/>
        </dgm:presLayoutVars>
      </dgm:prSet>
      <dgm:spPr/>
    </dgm:pt>
    <dgm:pt modelId="{07E78A43-37BF-4EF3-A4AF-93AC565119D4}" type="pres">
      <dgm:prSet presAssocID="{F5AD6251-362C-45E6-BBFA-A2C7023A062C}" presName="Name8" presStyleCnt="0"/>
      <dgm:spPr/>
    </dgm:pt>
    <dgm:pt modelId="{E4F18D35-141F-4148-A0B3-0F4210ED8D9B}" type="pres">
      <dgm:prSet presAssocID="{F5AD6251-362C-45E6-BBFA-A2C7023A062C}" presName="level" presStyleLbl="node1" presStyleIdx="2" presStyleCnt="3">
        <dgm:presLayoutVars>
          <dgm:chMax val="1"/>
          <dgm:bulletEnabled val="1"/>
        </dgm:presLayoutVars>
      </dgm:prSet>
      <dgm:spPr/>
    </dgm:pt>
    <dgm:pt modelId="{E1F90661-3229-4419-9AF0-2A48F9562FD6}" type="pres">
      <dgm:prSet presAssocID="{F5AD6251-362C-45E6-BBFA-A2C7023A062C}" presName="levelTx" presStyleLbl="revTx" presStyleIdx="0" presStyleCnt="0">
        <dgm:presLayoutVars>
          <dgm:chMax val="1"/>
          <dgm:bulletEnabled val="1"/>
        </dgm:presLayoutVars>
      </dgm:prSet>
      <dgm:spPr/>
    </dgm:pt>
  </dgm:ptLst>
  <dgm:cxnLst>
    <dgm:cxn modelId="{E81199CF-6BF8-48A0-94CB-F7871F0E6A17}" type="presOf" srcId="{6A371837-5220-457A-94B6-E23F8258285C}" destId="{BE80795F-1DD0-4F29-894C-70542C60EA52}" srcOrd="0" destOrd="0" presId="urn:microsoft.com/office/officeart/2005/8/layout/pyramid1"/>
    <dgm:cxn modelId="{1E017CBC-29FC-4E25-A302-5DED6308B588}" type="presOf" srcId="{F5AD6251-362C-45E6-BBFA-A2C7023A062C}" destId="{E1F90661-3229-4419-9AF0-2A48F9562FD6}" srcOrd="1" destOrd="0" presId="urn:microsoft.com/office/officeart/2005/8/layout/pyramid1"/>
    <dgm:cxn modelId="{6484D109-1F41-4C66-AA2B-345844AFE40D}" type="presOf" srcId="{0A4D44C4-5570-4B5D-B835-4B77F59B4024}" destId="{BAE9D7DB-BB22-4216-AE3A-292E95C58A01}" srcOrd="1" destOrd="0" presId="urn:microsoft.com/office/officeart/2005/8/layout/pyramid1"/>
    <dgm:cxn modelId="{B82D570C-151B-40A8-BB2B-66A1F422A4EE}" type="presOf" srcId="{9882B579-577C-45E2-9CAF-3E86E4B32070}" destId="{24740A35-E894-4298-9D3E-C5E8714C8FC0}" srcOrd="1" destOrd="0" presId="urn:microsoft.com/office/officeart/2005/8/layout/pyramid1"/>
    <dgm:cxn modelId="{4F6936CB-4273-40CF-9165-9B4CF1555006}" srcId="{6A371837-5220-457A-94B6-E23F8258285C}" destId="{0A4D44C4-5570-4B5D-B835-4B77F59B4024}" srcOrd="1" destOrd="0" parTransId="{398EDA64-F6C2-492A-8B75-61050258F32D}" sibTransId="{10553B80-0A96-4DB5-920C-1EB1928AE96A}"/>
    <dgm:cxn modelId="{F377DDA5-B544-4DC3-B7D3-918A58DE369F}" srcId="{6A371837-5220-457A-94B6-E23F8258285C}" destId="{F5AD6251-362C-45E6-BBFA-A2C7023A062C}" srcOrd="2" destOrd="0" parTransId="{EC838231-5030-4CDC-AFBB-7A706734F829}" sibTransId="{88EE8C47-C891-41A6-B4E4-33DA6F954448}"/>
    <dgm:cxn modelId="{D1C53848-604C-4E40-968D-E96C13EE62C4}" srcId="{6A371837-5220-457A-94B6-E23F8258285C}" destId="{9882B579-577C-45E2-9CAF-3E86E4B32070}" srcOrd="0" destOrd="0" parTransId="{DDD38817-A260-4A1B-98BA-547F5676BE4C}" sibTransId="{1199BD27-147F-48D3-972A-A29F802C294E}"/>
    <dgm:cxn modelId="{0C185FB3-9324-46AE-9DA8-1748F39CD0F0}" type="presOf" srcId="{0A4D44C4-5570-4B5D-B835-4B77F59B4024}" destId="{86749F85-B3E9-460F-8AFB-283DD4587EF0}" srcOrd="0" destOrd="0" presId="urn:microsoft.com/office/officeart/2005/8/layout/pyramid1"/>
    <dgm:cxn modelId="{B52975B2-680E-4B25-940C-608FABA39A25}" type="presOf" srcId="{9882B579-577C-45E2-9CAF-3E86E4B32070}" destId="{9DEAD5BE-2836-45FB-AF49-F7DCFDEC4FEE}" srcOrd="0" destOrd="0" presId="urn:microsoft.com/office/officeart/2005/8/layout/pyramid1"/>
    <dgm:cxn modelId="{7BA2C2A2-31B6-488E-A909-449DB076226B}" type="presOf" srcId="{F5AD6251-362C-45E6-BBFA-A2C7023A062C}" destId="{E4F18D35-141F-4148-A0B3-0F4210ED8D9B}" srcOrd="0" destOrd="0" presId="urn:microsoft.com/office/officeart/2005/8/layout/pyramid1"/>
    <dgm:cxn modelId="{7466DC46-9D12-485D-99A1-3AC360832DC5}" type="presParOf" srcId="{BE80795F-1DD0-4F29-894C-70542C60EA52}" destId="{B5FAD380-6D61-43D2-8BCE-A89CBDBCF2F1}" srcOrd="0" destOrd="0" presId="urn:microsoft.com/office/officeart/2005/8/layout/pyramid1"/>
    <dgm:cxn modelId="{7DC7B8B3-1A42-4E12-AF6D-93433B81C5A0}" type="presParOf" srcId="{B5FAD380-6D61-43D2-8BCE-A89CBDBCF2F1}" destId="{9DEAD5BE-2836-45FB-AF49-F7DCFDEC4FEE}" srcOrd="0" destOrd="0" presId="urn:microsoft.com/office/officeart/2005/8/layout/pyramid1"/>
    <dgm:cxn modelId="{C99920EA-709D-4F78-A044-465926C63EBE}" type="presParOf" srcId="{B5FAD380-6D61-43D2-8BCE-A89CBDBCF2F1}" destId="{24740A35-E894-4298-9D3E-C5E8714C8FC0}" srcOrd="1" destOrd="0" presId="urn:microsoft.com/office/officeart/2005/8/layout/pyramid1"/>
    <dgm:cxn modelId="{CD4DD878-7C1E-4CDC-B63A-E71CADD61BFC}" type="presParOf" srcId="{BE80795F-1DD0-4F29-894C-70542C60EA52}" destId="{C9BB0820-A8AA-4B2B-8D72-415CA57C6ED9}" srcOrd="1" destOrd="0" presId="urn:microsoft.com/office/officeart/2005/8/layout/pyramid1"/>
    <dgm:cxn modelId="{5569A5CD-9388-40E9-9502-D91CAF6EE98D}" type="presParOf" srcId="{C9BB0820-A8AA-4B2B-8D72-415CA57C6ED9}" destId="{86749F85-B3E9-460F-8AFB-283DD4587EF0}" srcOrd="0" destOrd="0" presId="urn:microsoft.com/office/officeart/2005/8/layout/pyramid1"/>
    <dgm:cxn modelId="{5285B209-AE3A-4A07-B10E-7778ACB1F783}" type="presParOf" srcId="{C9BB0820-A8AA-4B2B-8D72-415CA57C6ED9}" destId="{BAE9D7DB-BB22-4216-AE3A-292E95C58A01}" srcOrd="1" destOrd="0" presId="urn:microsoft.com/office/officeart/2005/8/layout/pyramid1"/>
    <dgm:cxn modelId="{C9264A40-3543-4CD8-AE47-61FB80DC865D}" type="presParOf" srcId="{BE80795F-1DD0-4F29-894C-70542C60EA52}" destId="{07E78A43-37BF-4EF3-A4AF-93AC565119D4}" srcOrd="2" destOrd="0" presId="urn:microsoft.com/office/officeart/2005/8/layout/pyramid1"/>
    <dgm:cxn modelId="{F53DE7A1-0928-4B22-920C-B0843F2E9457}" type="presParOf" srcId="{07E78A43-37BF-4EF3-A4AF-93AC565119D4}" destId="{E4F18D35-141F-4148-A0B3-0F4210ED8D9B}" srcOrd="0" destOrd="0" presId="urn:microsoft.com/office/officeart/2005/8/layout/pyramid1"/>
    <dgm:cxn modelId="{99560214-283E-45A6-8E1B-91A96E5BCBB5}" type="presParOf" srcId="{07E78A43-37BF-4EF3-A4AF-93AC565119D4}" destId="{E1F90661-3229-4419-9AF0-2A48F9562FD6}" srcOrd="1" destOrd="0" presId="urn:microsoft.com/office/officeart/2005/8/layout/pyramid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DA9692D2-04AE-4518-BA60-6B4487097C5E}" type="doc">
      <dgm:prSet loTypeId="urn:microsoft.com/office/officeart/2005/8/layout/vList4" loCatId="list" qsTypeId="urn:microsoft.com/office/officeart/2005/8/quickstyle/simple1" qsCatId="simple" csTypeId="urn:microsoft.com/office/officeart/2005/8/colors/accent1_5" csCatId="accent1" phldr="1"/>
      <dgm:spPr/>
      <dgm:t>
        <a:bodyPr/>
        <a:lstStyle/>
        <a:p>
          <a:endParaRPr lang="es-ES"/>
        </a:p>
      </dgm:t>
    </dgm:pt>
    <dgm:pt modelId="{FDE6C6DA-004B-473D-98E4-962CB09E1C82}">
      <dgm:prSet phldrT="[Texto]"/>
      <dgm:spPr/>
      <dgm:t>
        <a:bodyPr/>
        <a:lstStyle/>
        <a:p>
          <a:r>
            <a:rPr lang="ca-ES" sz="2000" noProof="0" dirty="0">
              <a:latin typeface="Berlin Sans FB" panose="020E0602020502020306" pitchFamily="34" charset="0"/>
            </a:rPr>
            <a:t>“la PLUSVÀLUA ÉS UN ROBATORI”</a:t>
          </a:r>
        </a:p>
      </dgm:t>
    </dgm:pt>
    <dgm:pt modelId="{AA2D6B18-7998-4F7B-8756-035DCE2E4F35}" type="parTrans" cxnId="{24AA6CA1-C8E4-4884-AB68-896CDE926228}">
      <dgm:prSet/>
      <dgm:spPr/>
      <dgm:t>
        <a:bodyPr/>
        <a:lstStyle/>
        <a:p>
          <a:endParaRPr lang="es-ES"/>
        </a:p>
      </dgm:t>
    </dgm:pt>
    <dgm:pt modelId="{FCA144A8-190C-4114-AC39-CF11367EF0F8}" type="sibTrans" cxnId="{24AA6CA1-C8E4-4884-AB68-896CDE926228}">
      <dgm:prSet/>
      <dgm:spPr/>
      <dgm:t>
        <a:bodyPr/>
        <a:lstStyle/>
        <a:p>
          <a:endParaRPr lang="es-ES"/>
        </a:p>
      </dgm:t>
    </dgm:pt>
    <dgm:pt modelId="{FA74B7F5-6426-4ACB-8C7D-B5CFF73A5A7E}">
      <dgm:prSet phldrT="[Texto]" custT="1"/>
      <dgm:spPr/>
      <dgm:t>
        <a:bodyPr/>
        <a:lstStyle/>
        <a:p>
          <a:r>
            <a:rPr lang="ca-ES" sz="2000" noProof="0" dirty="0">
              <a:latin typeface="Berlin Sans FB" panose="020E0602020502020306" pitchFamily="34" charset="0"/>
            </a:rPr>
            <a:t>Marx creu que els capitalistes s’apropien de la riquesa que produeixen els treballadors (sistema injust que distribueix la riquesa de forma molt desigual)</a:t>
          </a:r>
        </a:p>
      </dgm:t>
    </dgm:pt>
    <dgm:pt modelId="{F6E4168A-4793-4679-9C31-B76F2C2885E2}" type="parTrans" cxnId="{580BF4C9-F7AC-464A-928E-123AD7FC616D}">
      <dgm:prSet/>
      <dgm:spPr/>
      <dgm:t>
        <a:bodyPr/>
        <a:lstStyle/>
        <a:p>
          <a:endParaRPr lang="es-ES"/>
        </a:p>
      </dgm:t>
    </dgm:pt>
    <dgm:pt modelId="{B3D4D574-C38E-4CFE-8B98-28E62F23F88D}" type="sibTrans" cxnId="{580BF4C9-F7AC-464A-928E-123AD7FC616D}">
      <dgm:prSet/>
      <dgm:spPr/>
      <dgm:t>
        <a:bodyPr/>
        <a:lstStyle/>
        <a:p>
          <a:endParaRPr lang="es-ES"/>
        </a:p>
      </dgm:t>
    </dgm:pt>
    <dgm:pt modelId="{0E65F243-447E-45D1-AC07-9E1E8060B897}">
      <dgm:prSet phldrT="[Texto]"/>
      <dgm:spPr/>
      <dgm:t>
        <a:bodyPr/>
        <a:lstStyle/>
        <a:p>
          <a:r>
            <a:rPr lang="es-ES" dirty="0">
              <a:latin typeface="Berlin Sans FB" panose="020E0602020502020306" pitchFamily="34" charset="0"/>
            </a:rPr>
            <a:t>“la COMPETITIVITAT PORTA A LA CRISI”</a:t>
          </a:r>
        </a:p>
        <a:p>
          <a:r>
            <a:rPr lang="ca-ES" noProof="0" dirty="0">
              <a:latin typeface="Berlin Sans FB" panose="020E0602020502020306" pitchFamily="34" charset="0"/>
            </a:rPr>
            <a:t>* Marx creu que la gran competitivitat empresarial porta a l’acumulació de riquesa, a l’atur i a l’aparició de crisis cícliques que afecten a les classes més humils (pobresa).</a:t>
          </a:r>
        </a:p>
      </dgm:t>
    </dgm:pt>
    <dgm:pt modelId="{817A3894-AACB-49B5-9E6E-512E9E0D3545}" type="parTrans" cxnId="{569D778E-9698-4639-ACCA-2B494BA01A72}">
      <dgm:prSet/>
      <dgm:spPr/>
      <dgm:t>
        <a:bodyPr/>
        <a:lstStyle/>
        <a:p>
          <a:endParaRPr lang="es-ES"/>
        </a:p>
      </dgm:t>
    </dgm:pt>
    <dgm:pt modelId="{93A2FF3A-4D0E-4503-A212-17F809132422}" type="sibTrans" cxnId="{569D778E-9698-4639-ACCA-2B494BA01A72}">
      <dgm:prSet/>
      <dgm:spPr/>
      <dgm:t>
        <a:bodyPr/>
        <a:lstStyle/>
        <a:p>
          <a:endParaRPr lang="es-ES"/>
        </a:p>
      </dgm:t>
    </dgm:pt>
    <dgm:pt modelId="{029B0CF3-281E-4865-AFB9-69F17A6742FA}">
      <dgm:prSet phldrT="[Texto]"/>
      <dgm:spPr/>
      <dgm:t>
        <a:bodyPr/>
        <a:lstStyle/>
        <a:p>
          <a:r>
            <a:rPr lang="es-ES" sz="2000" dirty="0">
              <a:latin typeface="Berlin Sans FB" panose="020E0602020502020306" pitchFamily="34" charset="0"/>
            </a:rPr>
            <a:t>“</a:t>
          </a:r>
          <a:r>
            <a:rPr lang="es-ES" sz="2000" dirty="0" err="1">
              <a:latin typeface="Berlin Sans FB" panose="020E0602020502020306" pitchFamily="34" charset="0"/>
            </a:rPr>
            <a:t>Només</a:t>
          </a:r>
          <a:r>
            <a:rPr lang="es-ES" sz="2000" dirty="0">
              <a:latin typeface="Berlin Sans FB" panose="020E0602020502020306" pitchFamily="34" charset="0"/>
            </a:rPr>
            <a:t> el POBLE POT DESTRUIR EL CAPITALISME”</a:t>
          </a:r>
        </a:p>
      </dgm:t>
    </dgm:pt>
    <dgm:pt modelId="{6F064623-5245-418C-96E6-DC000B415DCC}" type="parTrans" cxnId="{88D5D747-C3E1-48A4-B2D6-7FB7326797DB}">
      <dgm:prSet/>
      <dgm:spPr/>
      <dgm:t>
        <a:bodyPr/>
        <a:lstStyle/>
        <a:p>
          <a:endParaRPr lang="es-ES"/>
        </a:p>
      </dgm:t>
    </dgm:pt>
    <dgm:pt modelId="{E87147D7-8334-4DDF-AB67-F7F4B83750E1}" type="sibTrans" cxnId="{88D5D747-C3E1-48A4-B2D6-7FB7326797DB}">
      <dgm:prSet/>
      <dgm:spPr/>
      <dgm:t>
        <a:bodyPr/>
        <a:lstStyle/>
        <a:p>
          <a:endParaRPr lang="es-ES"/>
        </a:p>
      </dgm:t>
    </dgm:pt>
    <dgm:pt modelId="{6D87C9CC-FAFF-4481-BAC6-BD247F74E3D3}">
      <dgm:prSet phldrT="[Texto]" custT="1"/>
      <dgm:spPr/>
      <dgm:t>
        <a:bodyPr/>
        <a:lstStyle/>
        <a:p>
          <a:r>
            <a:rPr lang="es-ES" sz="2000" dirty="0">
              <a:latin typeface="Berlin Sans FB" panose="020E0602020502020306" pitchFamily="34" charset="0"/>
            </a:rPr>
            <a:t>Per Marx, el </a:t>
          </a:r>
          <a:r>
            <a:rPr lang="es-ES" sz="2000" dirty="0" err="1">
              <a:latin typeface="Berlin Sans FB" panose="020E0602020502020306" pitchFamily="34" charset="0"/>
            </a:rPr>
            <a:t>capitalisme</a:t>
          </a:r>
          <a:r>
            <a:rPr lang="es-ES" sz="2000" dirty="0">
              <a:latin typeface="Berlin Sans FB" panose="020E0602020502020306" pitchFamily="34" charset="0"/>
            </a:rPr>
            <a:t> </a:t>
          </a:r>
          <a:r>
            <a:rPr lang="es-ES" sz="2000" dirty="0" err="1">
              <a:latin typeface="Berlin Sans FB" panose="020E0602020502020306" pitchFamily="34" charset="0"/>
            </a:rPr>
            <a:t>és</a:t>
          </a:r>
          <a:r>
            <a:rPr lang="es-ES" sz="2000" dirty="0">
              <a:latin typeface="Berlin Sans FB" panose="020E0602020502020306" pitchFamily="34" charset="0"/>
            </a:rPr>
            <a:t> </a:t>
          </a:r>
          <a:r>
            <a:rPr lang="es-ES" sz="2000" dirty="0" err="1">
              <a:latin typeface="Berlin Sans FB" panose="020E0602020502020306" pitchFamily="34" charset="0"/>
            </a:rPr>
            <a:t>pervers</a:t>
          </a:r>
          <a:r>
            <a:rPr lang="es-ES" sz="2000" dirty="0">
              <a:latin typeface="Berlin Sans FB" panose="020E0602020502020306" pitchFamily="34" charset="0"/>
            </a:rPr>
            <a:t> i no es </a:t>
          </a:r>
          <a:r>
            <a:rPr lang="es-ES" sz="2000" dirty="0" err="1">
              <a:latin typeface="Berlin Sans FB" panose="020E0602020502020306" pitchFamily="34" charset="0"/>
            </a:rPr>
            <a:t>pot</a:t>
          </a:r>
          <a:r>
            <a:rPr lang="es-ES" sz="2000" dirty="0">
              <a:latin typeface="Berlin Sans FB" panose="020E0602020502020306" pitchFamily="34" charset="0"/>
            </a:rPr>
            <a:t> reformar ni </a:t>
          </a:r>
          <a:r>
            <a:rPr lang="es-ES" sz="2000" dirty="0" err="1">
              <a:latin typeface="Berlin Sans FB" panose="020E0602020502020306" pitchFamily="34" charset="0"/>
            </a:rPr>
            <a:t>millorar</a:t>
          </a:r>
          <a:r>
            <a:rPr lang="es-ES" sz="2000" dirty="0">
              <a:latin typeface="Berlin Sans FB" panose="020E0602020502020306" pitchFamily="34" charset="0"/>
            </a:rPr>
            <a:t>. Cal que el </a:t>
          </a:r>
          <a:r>
            <a:rPr lang="es-ES" sz="2000" dirty="0" err="1">
              <a:latin typeface="Berlin Sans FB" panose="020E0602020502020306" pitchFamily="34" charset="0"/>
            </a:rPr>
            <a:t>poble</a:t>
          </a:r>
          <a:r>
            <a:rPr lang="es-ES" sz="2000" dirty="0">
              <a:latin typeface="Berlin Sans FB" panose="020E0602020502020306" pitchFamily="34" charset="0"/>
            </a:rPr>
            <a:t> </a:t>
          </a:r>
          <a:r>
            <a:rPr lang="es-ES" sz="2000" dirty="0" err="1">
              <a:latin typeface="Berlin Sans FB" panose="020E0602020502020306" pitchFamily="34" charset="0"/>
            </a:rPr>
            <a:t>explotat</a:t>
          </a:r>
          <a:r>
            <a:rPr lang="es-ES" sz="2000" dirty="0">
              <a:latin typeface="Berlin Sans FB" panose="020E0602020502020306" pitchFamily="34" charset="0"/>
            </a:rPr>
            <a:t> el </a:t>
          </a:r>
          <a:r>
            <a:rPr lang="es-ES" sz="2000" dirty="0" err="1">
              <a:latin typeface="Berlin Sans FB" panose="020E0602020502020306" pitchFamily="34" charset="0"/>
            </a:rPr>
            <a:t>destrueixi</a:t>
          </a:r>
          <a:r>
            <a:rPr lang="es-ES" sz="2000" dirty="0">
              <a:latin typeface="Berlin Sans FB" panose="020E0602020502020306" pitchFamily="34" charset="0"/>
            </a:rPr>
            <a:t> per </a:t>
          </a:r>
          <a:r>
            <a:rPr lang="es-ES" sz="2000" dirty="0" err="1">
              <a:latin typeface="Berlin Sans FB" panose="020E0602020502020306" pitchFamily="34" charset="0"/>
            </a:rPr>
            <a:t>mitjà</a:t>
          </a:r>
          <a:r>
            <a:rPr lang="es-ES" sz="2000" dirty="0">
              <a:latin typeface="Berlin Sans FB" panose="020E0602020502020306" pitchFamily="34" charset="0"/>
            </a:rPr>
            <a:t> de la REVOLUCIÓ.</a:t>
          </a:r>
        </a:p>
      </dgm:t>
    </dgm:pt>
    <dgm:pt modelId="{CBFF9759-2DD7-408A-8A29-FA3F396C1CA5}" type="parTrans" cxnId="{A5C620D0-BCC8-45C7-AFC1-58861AB3FC62}">
      <dgm:prSet/>
      <dgm:spPr/>
      <dgm:t>
        <a:bodyPr/>
        <a:lstStyle/>
        <a:p>
          <a:endParaRPr lang="es-ES"/>
        </a:p>
      </dgm:t>
    </dgm:pt>
    <dgm:pt modelId="{CB71AB77-C175-430C-8453-37ACC283B5F3}" type="sibTrans" cxnId="{A5C620D0-BCC8-45C7-AFC1-58861AB3FC62}">
      <dgm:prSet/>
      <dgm:spPr/>
      <dgm:t>
        <a:bodyPr/>
        <a:lstStyle/>
        <a:p>
          <a:endParaRPr lang="es-ES"/>
        </a:p>
      </dgm:t>
    </dgm:pt>
    <dgm:pt modelId="{3DB86E82-7256-4B75-AE73-B5B446F9A1BB}" type="pres">
      <dgm:prSet presAssocID="{DA9692D2-04AE-4518-BA60-6B4487097C5E}" presName="linear" presStyleCnt="0">
        <dgm:presLayoutVars>
          <dgm:dir/>
          <dgm:resizeHandles val="exact"/>
        </dgm:presLayoutVars>
      </dgm:prSet>
      <dgm:spPr/>
    </dgm:pt>
    <dgm:pt modelId="{1F15D1C7-32CD-43A1-BA43-57ADF8971258}" type="pres">
      <dgm:prSet presAssocID="{FDE6C6DA-004B-473D-98E4-962CB09E1C82}" presName="comp" presStyleCnt="0"/>
      <dgm:spPr/>
    </dgm:pt>
    <dgm:pt modelId="{5AE0918F-8C65-438B-8171-E9C07BA1216E}" type="pres">
      <dgm:prSet presAssocID="{FDE6C6DA-004B-473D-98E4-962CB09E1C82}" presName="box" presStyleLbl="node1" presStyleIdx="0" presStyleCnt="3"/>
      <dgm:spPr/>
    </dgm:pt>
    <dgm:pt modelId="{4116A365-9463-4325-B5CD-78A9F5DAF2C4}" type="pres">
      <dgm:prSet presAssocID="{FDE6C6DA-004B-473D-98E4-962CB09E1C82}" presName="img" presStyleLbl="fgImgPlace1" presStyleIdx="0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24000" b="-24000"/>
          </a:stretch>
        </a:blipFill>
      </dgm:spPr>
    </dgm:pt>
    <dgm:pt modelId="{EC8B4349-624A-41E6-9716-580DB272B1B2}" type="pres">
      <dgm:prSet presAssocID="{FDE6C6DA-004B-473D-98E4-962CB09E1C82}" presName="text" presStyleLbl="node1" presStyleIdx="0" presStyleCnt="3">
        <dgm:presLayoutVars>
          <dgm:bulletEnabled val="1"/>
        </dgm:presLayoutVars>
      </dgm:prSet>
      <dgm:spPr/>
    </dgm:pt>
    <dgm:pt modelId="{AAB784A8-43C3-451B-BA74-7802248DC3E3}" type="pres">
      <dgm:prSet presAssocID="{FCA144A8-190C-4114-AC39-CF11367EF0F8}" presName="spacer" presStyleCnt="0"/>
      <dgm:spPr/>
    </dgm:pt>
    <dgm:pt modelId="{430C00AB-BD4A-4EBA-8E39-45FF2B199207}" type="pres">
      <dgm:prSet presAssocID="{0E65F243-447E-45D1-AC07-9E1E8060B897}" presName="comp" presStyleCnt="0"/>
      <dgm:spPr/>
    </dgm:pt>
    <dgm:pt modelId="{E09F6C14-E31F-43F6-92E7-E28B6C25610E}" type="pres">
      <dgm:prSet presAssocID="{0E65F243-447E-45D1-AC07-9E1E8060B897}" presName="box" presStyleLbl="node1" presStyleIdx="1" presStyleCnt="3" custLinFactNeighborY="-1029"/>
      <dgm:spPr/>
    </dgm:pt>
    <dgm:pt modelId="{02464367-23A9-42EE-B873-732268F8F1ED}" type="pres">
      <dgm:prSet presAssocID="{0E65F243-447E-45D1-AC07-9E1E8060B897}" presName="img" presStyleLbl="fgImgPlace1" presStyleIdx="1" presStyleCnt="3"/>
      <dgm:spPr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41000" b="-41000"/>
          </a:stretch>
        </a:blipFill>
      </dgm:spPr>
    </dgm:pt>
    <dgm:pt modelId="{5E2A266B-0EFE-4A18-BB23-5F460D8C8424}" type="pres">
      <dgm:prSet presAssocID="{0E65F243-447E-45D1-AC07-9E1E8060B897}" presName="text" presStyleLbl="node1" presStyleIdx="1" presStyleCnt="3">
        <dgm:presLayoutVars>
          <dgm:bulletEnabled val="1"/>
        </dgm:presLayoutVars>
      </dgm:prSet>
      <dgm:spPr/>
    </dgm:pt>
    <dgm:pt modelId="{D5D2F413-54BB-44C1-9879-1F02DA2101F4}" type="pres">
      <dgm:prSet presAssocID="{93A2FF3A-4D0E-4503-A212-17F809132422}" presName="spacer" presStyleCnt="0"/>
      <dgm:spPr/>
    </dgm:pt>
    <dgm:pt modelId="{384029E2-75F6-4FC4-90F5-10F0361C7639}" type="pres">
      <dgm:prSet presAssocID="{029B0CF3-281E-4865-AFB9-69F17A6742FA}" presName="comp" presStyleCnt="0"/>
      <dgm:spPr/>
    </dgm:pt>
    <dgm:pt modelId="{54F16830-8B91-40D2-A4DF-0015AB0F99B6}" type="pres">
      <dgm:prSet presAssocID="{029B0CF3-281E-4865-AFB9-69F17A6742FA}" presName="box" presStyleLbl="node1" presStyleIdx="2" presStyleCnt="3"/>
      <dgm:spPr/>
    </dgm:pt>
    <dgm:pt modelId="{9A81DB94-64E1-4276-A3E6-74853A8B8A94}" type="pres">
      <dgm:prSet presAssocID="{029B0CF3-281E-4865-AFB9-69F17A6742FA}" presName="img" presStyleLbl="fgImgPlace1" presStyleIdx="2" presStyleCnt="3"/>
      <dgm:spPr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35000" b="-35000"/>
          </a:stretch>
        </a:blipFill>
      </dgm:spPr>
    </dgm:pt>
    <dgm:pt modelId="{78EFF99D-F6CC-4973-A0EC-76C81EDC32E2}" type="pres">
      <dgm:prSet presAssocID="{029B0CF3-281E-4865-AFB9-69F17A6742FA}" presName="text" presStyleLbl="node1" presStyleIdx="2" presStyleCnt="3">
        <dgm:presLayoutVars>
          <dgm:bulletEnabled val="1"/>
        </dgm:presLayoutVars>
      </dgm:prSet>
      <dgm:spPr/>
    </dgm:pt>
  </dgm:ptLst>
  <dgm:cxnLst>
    <dgm:cxn modelId="{88D5D747-C3E1-48A4-B2D6-7FB7326797DB}" srcId="{DA9692D2-04AE-4518-BA60-6B4487097C5E}" destId="{029B0CF3-281E-4865-AFB9-69F17A6742FA}" srcOrd="2" destOrd="0" parTransId="{6F064623-5245-418C-96E6-DC000B415DCC}" sibTransId="{E87147D7-8334-4DDF-AB67-F7F4B83750E1}"/>
    <dgm:cxn modelId="{580BF4C9-F7AC-464A-928E-123AD7FC616D}" srcId="{FDE6C6DA-004B-473D-98E4-962CB09E1C82}" destId="{FA74B7F5-6426-4ACB-8C7D-B5CFF73A5A7E}" srcOrd="0" destOrd="0" parTransId="{F6E4168A-4793-4679-9C31-B76F2C2885E2}" sibTransId="{B3D4D574-C38E-4CFE-8B98-28E62F23F88D}"/>
    <dgm:cxn modelId="{B308FB51-5A25-4865-BCDA-12CF2F73F56F}" type="presOf" srcId="{029B0CF3-281E-4865-AFB9-69F17A6742FA}" destId="{54F16830-8B91-40D2-A4DF-0015AB0F99B6}" srcOrd="0" destOrd="0" presId="urn:microsoft.com/office/officeart/2005/8/layout/vList4"/>
    <dgm:cxn modelId="{B5BD7346-B7ED-4C32-9B9F-08DA8BA4D016}" type="presOf" srcId="{0E65F243-447E-45D1-AC07-9E1E8060B897}" destId="{5E2A266B-0EFE-4A18-BB23-5F460D8C8424}" srcOrd="1" destOrd="0" presId="urn:microsoft.com/office/officeart/2005/8/layout/vList4"/>
    <dgm:cxn modelId="{E87DCC4A-CD1A-4D24-B632-F94CD70E95F6}" type="presOf" srcId="{DA9692D2-04AE-4518-BA60-6B4487097C5E}" destId="{3DB86E82-7256-4B75-AE73-B5B446F9A1BB}" srcOrd="0" destOrd="0" presId="urn:microsoft.com/office/officeart/2005/8/layout/vList4"/>
    <dgm:cxn modelId="{DB2566F7-6F18-4365-BA9C-7E99A76322E7}" type="presOf" srcId="{FA74B7F5-6426-4ACB-8C7D-B5CFF73A5A7E}" destId="{EC8B4349-624A-41E6-9716-580DB272B1B2}" srcOrd="1" destOrd="1" presId="urn:microsoft.com/office/officeart/2005/8/layout/vList4"/>
    <dgm:cxn modelId="{569D778E-9698-4639-ACCA-2B494BA01A72}" srcId="{DA9692D2-04AE-4518-BA60-6B4487097C5E}" destId="{0E65F243-447E-45D1-AC07-9E1E8060B897}" srcOrd="1" destOrd="0" parTransId="{817A3894-AACB-49B5-9E6E-512E9E0D3545}" sibTransId="{93A2FF3A-4D0E-4503-A212-17F809132422}"/>
    <dgm:cxn modelId="{24AA6CA1-C8E4-4884-AB68-896CDE926228}" srcId="{DA9692D2-04AE-4518-BA60-6B4487097C5E}" destId="{FDE6C6DA-004B-473D-98E4-962CB09E1C82}" srcOrd="0" destOrd="0" parTransId="{AA2D6B18-7998-4F7B-8756-035DCE2E4F35}" sibTransId="{FCA144A8-190C-4114-AC39-CF11367EF0F8}"/>
    <dgm:cxn modelId="{69866B37-1D2E-44B8-81BF-CAD52F8E92B7}" type="presOf" srcId="{6D87C9CC-FAFF-4481-BAC6-BD247F74E3D3}" destId="{78EFF99D-F6CC-4973-A0EC-76C81EDC32E2}" srcOrd="1" destOrd="1" presId="urn:microsoft.com/office/officeart/2005/8/layout/vList4"/>
    <dgm:cxn modelId="{8C195CC5-050F-4174-AE54-4B04E3240F00}" type="presOf" srcId="{FDE6C6DA-004B-473D-98E4-962CB09E1C82}" destId="{5AE0918F-8C65-438B-8171-E9C07BA1216E}" srcOrd="0" destOrd="0" presId="urn:microsoft.com/office/officeart/2005/8/layout/vList4"/>
    <dgm:cxn modelId="{A5C620D0-BCC8-45C7-AFC1-58861AB3FC62}" srcId="{029B0CF3-281E-4865-AFB9-69F17A6742FA}" destId="{6D87C9CC-FAFF-4481-BAC6-BD247F74E3D3}" srcOrd="0" destOrd="0" parTransId="{CBFF9759-2DD7-408A-8A29-FA3F396C1CA5}" sibTransId="{CB71AB77-C175-430C-8453-37ACC283B5F3}"/>
    <dgm:cxn modelId="{421ECA03-AFA3-4F23-9BC9-E54D9916227E}" type="presOf" srcId="{6D87C9CC-FAFF-4481-BAC6-BD247F74E3D3}" destId="{54F16830-8B91-40D2-A4DF-0015AB0F99B6}" srcOrd="0" destOrd="1" presId="urn:microsoft.com/office/officeart/2005/8/layout/vList4"/>
    <dgm:cxn modelId="{BA0B861D-B959-4019-9E0D-573AB54732ED}" type="presOf" srcId="{0E65F243-447E-45D1-AC07-9E1E8060B897}" destId="{E09F6C14-E31F-43F6-92E7-E28B6C25610E}" srcOrd="0" destOrd="0" presId="urn:microsoft.com/office/officeart/2005/8/layout/vList4"/>
    <dgm:cxn modelId="{C8E1A685-B516-448A-A656-4242D7421B3E}" type="presOf" srcId="{FA74B7F5-6426-4ACB-8C7D-B5CFF73A5A7E}" destId="{5AE0918F-8C65-438B-8171-E9C07BA1216E}" srcOrd="0" destOrd="1" presId="urn:microsoft.com/office/officeart/2005/8/layout/vList4"/>
    <dgm:cxn modelId="{F9D383B8-6A75-4480-9E43-A761E2C7DCB9}" type="presOf" srcId="{FDE6C6DA-004B-473D-98E4-962CB09E1C82}" destId="{EC8B4349-624A-41E6-9716-580DB272B1B2}" srcOrd="1" destOrd="0" presId="urn:microsoft.com/office/officeart/2005/8/layout/vList4"/>
    <dgm:cxn modelId="{FE875EBD-B26F-415A-BC21-CC14E6EA7AF4}" type="presOf" srcId="{029B0CF3-281E-4865-AFB9-69F17A6742FA}" destId="{78EFF99D-F6CC-4973-A0EC-76C81EDC32E2}" srcOrd="1" destOrd="0" presId="urn:microsoft.com/office/officeart/2005/8/layout/vList4"/>
    <dgm:cxn modelId="{653EC967-9864-4088-BB86-0C8E48BF548C}" type="presParOf" srcId="{3DB86E82-7256-4B75-AE73-B5B446F9A1BB}" destId="{1F15D1C7-32CD-43A1-BA43-57ADF8971258}" srcOrd="0" destOrd="0" presId="urn:microsoft.com/office/officeart/2005/8/layout/vList4"/>
    <dgm:cxn modelId="{BA7CBB23-5160-4FD0-9EAE-76AABC450A6E}" type="presParOf" srcId="{1F15D1C7-32CD-43A1-BA43-57ADF8971258}" destId="{5AE0918F-8C65-438B-8171-E9C07BA1216E}" srcOrd="0" destOrd="0" presId="urn:microsoft.com/office/officeart/2005/8/layout/vList4"/>
    <dgm:cxn modelId="{ACAA0115-773C-465A-A32D-8E453092D698}" type="presParOf" srcId="{1F15D1C7-32CD-43A1-BA43-57ADF8971258}" destId="{4116A365-9463-4325-B5CD-78A9F5DAF2C4}" srcOrd="1" destOrd="0" presId="urn:microsoft.com/office/officeart/2005/8/layout/vList4"/>
    <dgm:cxn modelId="{9E786690-A917-4649-B1A5-7AE7B7D32B1C}" type="presParOf" srcId="{1F15D1C7-32CD-43A1-BA43-57ADF8971258}" destId="{EC8B4349-624A-41E6-9716-580DB272B1B2}" srcOrd="2" destOrd="0" presId="urn:microsoft.com/office/officeart/2005/8/layout/vList4"/>
    <dgm:cxn modelId="{F2A4B8E5-6DE9-4D17-8A37-7C4191EE2D86}" type="presParOf" srcId="{3DB86E82-7256-4B75-AE73-B5B446F9A1BB}" destId="{AAB784A8-43C3-451B-BA74-7802248DC3E3}" srcOrd="1" destOrd="0" presId="urn:microsoft.com/office/officeart/2005/8/layout/vList4"/>
    <dgm:cxn modelId="{C0223B96-6BE8-4196-92BF-2F454A8AEB84}" type="presParOf" srcId="{3DB86E82-7256-4B75-AE73-B5B446F9A1BB}" destId="{430C00AB-BD4A-4EBA-8E39-45FF2B199207}" srcOrd="2" destOrd="0" presId="urn:microsoft.com/office/officeart/2005/8/layout/vList4"/>
    <dgm:cxn modelId="{3996F7A6-F652-44E1-9EDE-9ACA5C0F1F73}" type="presParOf" srcId="{430C00AB-BD4A-4EBA-8E39-45FF2B199207}" destId="{E09F6C14-E31F-43F6-92E7-E28B6C25610E}" srcOrd="0" destOrd="0" presId="urn:microsoft.com/office/officeart/2005/8/layout/vList4"/>
    <dgm:cxn modelId="{9D5E42BC-A7E2-4390-B26C-BE9FC156C860}" type="presParOf" srcId="{430C00AB-BD4A-4EBA-8E39-45FF2B199207}" destId="{02464367-23A9-42EE-B873-732268F8F1ED}" srcOrd="1" destOrd="0" presId="urn:microsoft.com/office/officeart/2005/8/layout/vList4"/>
    <dgm:cxn modelId="{11B3D16B-A425-402C-91E0-39CE10AAA72A}" type="presParOf" srcId="{430C00AB-BD4A-4EBA-8E39-45FF2B199207}" destId="{5E2A266B-0EFE-4A18-BB23-5F460D8C8424}" srcOrd="2" destOrd="0" presId="urn:microsoft.com/office/officeart/2005/8/layout/vList4"/>
    <dgm:cxn modelId="{1DCABDAB-E843-4253-BA9A-945BC19FD502}" type="presParOf" srcId="{3DB86E82-7256-4B75-AE73-B5B446F9A1BB}" destId="{D5D2F413-54BB-44C1-9879-1F02DA2101F4}" srcOrd="3" destOrd="0" presId="urn:microsoft.com/office/officeart/2005/8/layout/vList4"/>
    <dgm:cxn modelId="{11BF1714-9329-4B7F-823A-236417C8792F}" type="presParOf" srcId="{3DB86E82-7256-4B75-AE73-B5B446F9A1BB}" destId="{384029E2-75F6-4FC4-90F5-10F0361C7639}" srcOrd="4" destOrd="0" presId="urn:microsoft.com/office/officeart/2005/8/layout/vList4"/>
    <dgm:cxn modelId="{2BFEB27D-4857-4A45-A8FD-905A7AF2D4F4}" type="presParOf" srcId="{384029E2-75F6-4FC4-90F5-10F0361C7639}" destId="{54F16830-8B91-40D2-A4DF-0015AB0F99B6}" srcOrd="0" destOrd="0" presId="urn:microsoft.com/office/officeart/2005/8/layout/vList4"/>
    <dgm:cxn modelId="{383BF65A-4732-45C8-BEE2-D38E37380BC5}" type="presParOf" srcId="{384029E2-75F6-4FC4-90F5-10F0361C7639}" destId="{9A81DB94-64E1-4276-A3E6-74853A8B8A94}" srcOrd="1" destOrd="0" presId="urn:microsoft.com/office/officeart/2005/8/layout/vList4"/>
    <dgm:cxn modelId="{2CC1BB4B-FAD1-4E29-949C-14DDA3F3F86E}" type="presParOf" srcId="{384029E2-75F6-4FC4-90F5-10F0361C7639}" destId="{78EFF99D-F6CC-4973-A0EC-76C81EDC32E2}" srcOrd="2" destOrd="0" presId="urn:microsoft.com/office/officeart/2005/8/layout/vList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2DEDED8A-A630-4541-870C-2FD14D8B3B34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ES"/>
        </a:p>
      </dgm:t>
    </dgm:pt>
    <dgm:pt modelId="{AB827310-3115-4432-A67F-C9E9CC8C8560}">
      <dgm:prSet phldrT="[Texto]" custT="1"/>
      <dgm:spPr/>
      <dgm:t>
        <a:bodyPr/>
        <a:lstStyle/>
        <a:p>
          <a:r>
            <a:rPr lang="ca-ES" sz="2000" noProof="0" dirty="0">
              <a:latin typeface="Berlin Sans FB" panose="020E0602020502020306" pitchFamily="34" charset="0"/>
            </a:rPr>
            <a:t>Etimològicament ve del grec </a:t>
          </a:r>
        </a:p>
        <a:p>
          <a:r>
            <a:rPr lang="ca-ES" sz="2000" noProof="0" dirty="0">
              <a:latin typeface="Berlin Sans FB" panose="020E0602020502020306" pitchFamily="34" charset="0"/>
            </a:rPr>
            <a:t>“</a:t>
          </a:r>
          <a:r>
            <a:rPr lang="ca-ES" sz="2000" i="1" noProof="0" dirty="0">
              <a:latin typeface="Berlin Sans FB" panose="020E0602020502020306" pitchFamily="34" charset="0"/>
            </a:rPr>
            <a:t>a – </a:t>
          </a:r>
          <a:r>
            <a:rPr lang="ca-ES" sz="2000" i="1" noProof="0" dirty="0" err="1">
              <a:latin typeface="Berlin Sans FB" panose="020E0602020502020306" pitchFamily="34" charset="0"/>
            </a:rPr>
            <a:t>narkos</a:t>
          </a:r>
          <a:r>
            <a:rPr lang="ca-ES" sz="2000" noProof="0" dirty="0">
              <a:latin typeface="Berlin Sans FB" panose="020E0602020502020306" pitchFamily="34" charset="0"/>
            </a:rPr>
            <a:t>” (sense govern)</a:t>
          </a:r>
        </a:p>
      </dgm:t>
    </dgm:pt>
    <dgm:pt modelId="{E3083CAE-B4CF-4257-9789-116F18A14837}" type="parTrans" cxnId="{EFC4294E-0A51-4CF8-836F-234A1DC5B980}">
      <dgm:prSet/>
      <dgm:spPr/>
      <dgm:t>
        <a:bodyPr/>
        <a:lstStyle/>
        <a:p>
          <a:endParaRPr lang="es-ES"/>
        </a:p>
      </dgm:t>
    </dgm:pt>
    <dgm:pt modelId="{8595C617-9F1B-4048-B439-5039080DDBF0}" type="sibTrans" cxnId="{EFC4294E-0A51-4CF8-836F-234A1DC5B980}">
      <dgm:prSet/>
      <dgm:spPr/>
      <dgm:t>
        <a:bodyPr/>
        <a:lstStyle/>
        <a:p>
          <a:endParaRPr lang="es-ES"/>
        </a:p>
      </dgm:t>
    </dgm:pt>
    <dgm:pt modelId="{45D55B86-C7D3-497D-8F7F-CC5CF6DD0036}">
      <dgm:prSet phldrT="[Texto]" custT="1"/>
      <dgm:spPr/>
      <dgm:t>
        <a:bodyPr/>
        <a:lstStyle/>
        <a:p>
          <a:r>
            <a:rPr lang="ca-ES" sz="2000" noProof="0" dirty="0">
              <a:latin typeface="Berlin Sans FB" panose="020E0602020502020306" pitchFamily="34" charset="0"/>
            </a:rPr>
            <a:t>El seu lema és “Ni Déu, ni Estat, ni Amo”. Rebutja qualsevol forma d’autoritat.</a:t>
          </a:r>
        </a:p>
      </dgm:t>
    </dgm:pt>
    <dgm:pt modelId="{B0E57462-2D51-4512-B1E0-F603819B397C}" type="parTrans" cxnId="{059A7ED9-3BF0-4C7E-A4BA-B1442F1ACE80}">
      <dgm:prSet/>
      <dgm:spPr/>
      <dgm:t>
        <a:bodyPr/>
        <a:lstStyle/>
        <a:p>
          <a:endParaRPr lang="es-ES"/>
        </a:p>
      </dgm:t>
    </dgm:pt>
    <dgm:pt modelId="{6EDAA278-AEAA-4601-B812-58985799703E}" type="sibTrans" cxnId="{059A7ED9-3BF0-4C7E-A4BA-B1442F1ACE80}">
      <dgm:prSet/>
      <dgm:spPr/>
      <dgm:t>
        <a:bodyPr/>
        <a:lstStyle/>
        <a:p>
          <a:endParaRPr lang="es-ES"/>
        </a:p>
      </dgm:t>
    </dgm:pt>
    <dgm:pt modelId="{543E7B0F-DEC2-4EEF-BD2B-90E145DDFA61}">
      <dgm:prSet phldrT="[Texto]" custT="1"/>
      <dgm:spPr/>
      <dgm:t>
        <a:bodyPr/>
        <a:lstStyle/>
        <a:p>
          <a:r>
            <a:rPr lang="ca-ES" sz="2000" noProof="0" dirty="0">
              <a:latin typeface="Berlin Sans FB" panose="020E0602020502020306" pitchFamily="34" charset="0"/>
            </a:rPr>
            <a:t>No té una doctrina fixa, ni líders als quals seguir. Són apolítics.</a:t>
          </a:r>
        </a:p>
      </dgm:t>
    </dgm:pt>
    <dgm:pt modelId="{E927D3A3-255E-4ECC-8D7E-CEE064B3EBFA}" type="parTrans" cxnId="{7F688A51-3FD3-493D-B9D3-53E7746F1F6E}">
      <dgm:prSet/>
      <dgm:spPr/>
      <dgm:t>
        <a:bodyPr/>
        <a:lstStyle/>
        <a:p>
          <a:endParaRPr lang="es-ES"/>
        </a:p>
      </dgm:t>
    </dgm:pt>
    <dgm:pt modelId="{4C5718CB-6C06-4868-BC3C-BB6C5C38299B}" type="sibTrans" cxnId="{7F688A51-3FD3-493D-B9D3-53E7746F1F6E}">
      <dgm:prSet/>
      <dgm:spPr/>
      <dgm:t>
        <a:bodyPr/>
        <a:lstStyle/>
        <a:p>
          <a:endParaRPr lang="es-ES"/>
        </a:p>
      </dgm:t>
    </dgm:pt>
    <dgm:pt modelId="{10C14A21-382B-41E4-964A-BCBCC8252CB2}" type="pres">
      <dgm:prSet presAssocID="{2DEDED8A-A630-4541-870C-2FD14D8B3B34}" presName="linear" presStyleCnt="0">
        <dgm:presLayoutVars>
          <dgm:dir/>
          <dgm:animLvl val="lvl"/>
          <dgm:resizeHandles val="exact"/>
        </dgm:presLayoutVars>
      </dgm:prSet>
      <dgm:spPr/>
    </dgm:pt>
    <dgm:pt modelId="{0BA709BD-176A-4664-8EAF-E5C4792BDE72}" type="pres">
      <dgm:prSet presAssocID="{AB827310-3115-4432-A67F-C9E9CC8C8560}" presName="parentLin" presStyleCnt="0"/>
      <dgm:spPr/>
    </dgm:pt>
    <dgm:pt modelId="{1583EA93-1384-4FC9-A28C-0724943ADD9C}" type="pres">
      <dgm:prSet presAssocID="{AB827310-3115-4432-A67F-C9E9CC8C8560}" presName="parentLeftMargin" presStyleLbl="node1" presStyleIdx="0" presStyleCnt="3"/>
      <dgm:spPr/>
    </dgm:pt>
    <dgm:pt modelId="{A43B1466-5F9A-4C80-B0FB-39474BA885EB}" type="pres">
      <dgm:prSet presAssocID="{AB827310-3115-4432-A67F-C9E9CC8C8560}" presName="parentText" presStyleLbl="node1" presStyleIdx="0" presStyleCnt="3" custScaleX="120737">
        <dgm:presLayoutVars>
          <dgm:chMax val="0"/>
          <dgm:bulletEnabled val="1"/>
        </dgm:presLayoutVars>
      </dgm:prSet>
      <dgm:spPr/>
    </dgm:pt>
    <dgm:pt modelId="{C00D0B78-7DAE-4D87-862B-4EFC3BF415E7}" type="pres">
      <dgm:prSet presAssocID="{AB827310-3115-4432-A67F-C9E9CC8C8560}" presName="negativeSpace" presStyleCnt="0"/>
      <dgm:spPr/>
    </dgm:pt>
    <dgm:pt modelId="{3680466E-A75F-4E73-891E-62FA26B68E08}" type="pres">
      <dgm:prSet presAssocID="{AB827310-3115-4432-A67F-C9E9CC8C8560}" presName="childText" presStyleLbl="conFgAcc1" presStyleIdx="0" presStyleCnt="3">
        <dgm:presLayoutVars>
          <dgm:bulletEnabled val="1"/>
        </dgm:presLayoutVars>
      </dgm:prSet>
      <dgm:spPr/>
    </dgm:pt>
    <dgm:pt modelId="{8ED5A5CA-4845-4EB0-B1F5-DEC4CFB81DF5}" type="pres">
      <dgm:prSet presAssocID="{8595C617-9F1B-4048-B439-5039080DDBF0}" presName="spaceBetweenRectangles" presStyleCnt="0"/>
      <dgm:spPr/>
    </dgm:pt>
    <dgm:pt modelId="{932D7168-68DC-4AC3-8002-87913023F565}" type="pres">
      <dgm:prSet presAssocID="{45D55B86-C7D3-497D-8F7F-CC5CF6DD0036}" presName="parentLin" presStyleCnt="0"/>
      <dgm:spPr/>
    </dgm:pt>
    <dgm:pt modelId="{C46E061E-045E-4B61-9B09-AAD668A07AFC}" type="pres">
      <dgm:prSet presAssocID="{45D55B86-C7D3-497D-8F7F-CC5CF6DD0036}" presName="parentLeftMargin" presStyleLbl="node1" presStyleIdx="0" presStyleCnt="3"/>
      <dgm:spPr/>
    </dgm:pt>
    <dgm:pt modelId="{604D0333-BD08-4337-9FDE-A573BC91DED4}" type="pres">
      <dgm:prSet presAssocID="{45D55B86-C7D3-497D-8F7F-CC5CF6DD0036}" presName="parentText" presStyleLbl="node1" presStyleIdx="1" presStyleCnt="3" custScaleX="120399">
        <dgm:presLayoutVars>
          <dgm:chMax val="0"/>
          <dgm:bulletEnabled val="1"/>
        </dgm:presLayoutVars>
      </dgm:prSet>
      <dgm:spPr/>
    </dgm:pt>
    <dgm:pt modelId="{2D8FF578-F7D1-465C-86C6-C0535CE2BF97}" type="pres">
      <dgm:prSet presAssocID="{45D55B86-C7D3-497D-8F7F-CC5CF6DD0036}" presName="negativeSpace" presStyleCnt="0"/>
      <dgm:spPr/>
    </dgm:pt>
    <dgm:pt modelId="{01C0F1C7-08F9-49BB-8E98-2F4C7652C4B5}" type="pres">
      <dgm:prSet presAssocID="{45D55B86-C7D3-497D-8F7F-CC5CF6DD0036}" presName="childText" presStyleLbl="conFgAcc1" presStyleIdx="1" presStyleCnt="3">
        <dgm:presLayoutVars>
          <dgm:bulletEnabled val="1"/>
        </dgm:presLayoutVars>
      </dgm:prSet>
      <dgm:spPr/>
    </dgm:pt>
    <dgm:pt modelId="{BA919C2E-EBA6-4D2C-8B7D-BED2A0CE3825}" type="pres">
      <dgm:prSet presAssocID="{6EDAA278-AEAA-4601-B812-58985799703E}" presName="spaceBetweenRectangles" presStyleCnt="0"/>
      <dgm:spPr/>
    </dgm:pt>
    <dgm:pt modelId="{EBAC6EE4-0D5F-4B9C-9A90-A499A1073826}" type="pres">
      <dgm:prSet presAssocID="{543E7B0F-DEC2-4EEF-BD2B-90E145DDFA61}" presName="parentLin" presStyleCnt="0"/>
      <dgm:spPr/>
    </dgm:pt>
    <dgm:pt modelId="{70B5D0C7-688F-44A2-BABC-8938E91FEB30}" type="pres">
      <dgm:prSet presAssocID="{543E7B0F-DEC2-4EEF-BD2B-90E145DDFA61}" presName="parentLeftMargin" presStyleLbl="node1" presStyleIdx="1" presStyleCnt="3"/>
      <dgm:spPr/>
    </dgm:pt>
    <dgm:pt modelId="{266CE3D0-712B-4AE1-9208-FF6F41F7CBFB}" type="pres">
      <dgm:prSet presAssocID="{543E7B0F-DEC2-4EEF-BD2B-90E145DDFA61}" presName="parentText" presStyleLbl="node1" presStyleIdx="2" presStyleCnt="3" custScaleX="120738">
        <dgm:presLayoutVars>
          <dgm:chMax val="0"/>
          <dgm:bulletEnabled val="1"/>
        </dgm:presLayoutVars>
      </dgm:prSet>
      <dgm:spPr/>
    </dgm:pt>
    <dgm:pt modelId="{573E33AC-DD5A-4753-A4BB-831B98900976}" type="pres">
      <dgm:prSet presAssocID="{543E7B0F-DEC2-4EEF-BD2B-90E145DDFA61}" presName="negativeSpace" presStyleCnt="0"/>
      <dgm:spPr/>
    </dgm:pt>
    <dgm:pt modelId="{35CA3813-1725-4111-95EA-80F5190EA938}" type="pres">
      <dgm:prSet presAssocID="{543E7B0F-DEC2-4EEF-BD2B-90E145DDFA61}" presName="childText" presStyleLbl="conFgAcc1" presStyleIdx="2" presStyleCnt="3">
        <dgm:presLayoutVars>
          <dgm:bulletEnabled val="1"/>
        </dgm:presLayoutVars>
      </dgm:prSet>
      <dgm:spPr/>
    </dgm:pt>
  </dgm:ptLst>
  <dgm:cxnLst>
    <dgm:cxn modelId="{83AD1896-6A9C-431D-929A-E70C8F6D4E00}" type="presOf" srcId="{543E7B0F-DEC2-4EEF-BD2B-90E145DDFA61}" destId="{266CE3D0-712B-4AE1-9208-FF6F41F7CBFB}" srcOrd="1" destOrd="0" presId="urn:microsoft.com/office/officeart/2005/8/layout/list1"/>
    <dgm:cxn modelId="{9374B505-A54C-4267-96AF-5DC359BE32E4}" type="presOf" srcId="{AB827310-3115-4432-A67F-C9E9CC8C8560}" destId="{1583EA93-1384-4FC9-A28C-0724943ADD9C}" srcOrd="0" destOrd="0" presId="urn:microsoft.com/office/officeart/2005/8/layout/list1"/>
    <dgm:cxn modelId="{79F22D3A-FB3E-429B-BBC2-29F230794579}" type="presOf" srcId="{AB827310-3115-4432-A67F-C9E9CC8C8560}" destId="{A43B1466-5F9A-4C80-B0FB-39474BA885EB}" srcOrd="1" destOrd="0" presId="urn:microsoft.com/office/officeart/2005/8/layout/list1"/>
    <dgm:cxn modelId="{7F688A51-3FD3-493D-B9D3-53E7746F1F6E}" srcId="{2DEDED8A-A630-4541-870C-2FD14D8B3B34}" destId="{543E7B0F-DEC2-4EEF-BD2B-90E145DDFA61}" srcOrd="2" destOrd="0" parTransId="{E927D3A3-255E-4ECC-8D7E-CEE064B3EBFA}" sibTransId="{4C5718CB-6C06-4868-BC3C-BB6C5C38299B}"/>
    <dgm:cxn modelId="{059A7ED9-3BF0-4C7E-A4BA-B1442F1ACE80}" srcId="{2DEDED8A-A630-4541-870C-2FD14D8B3B34}" destId="{45D55B86-C7D3-497D-8F7F-CC5CF6DD0036}" srcOrd="1" destOrd="0" parTransId="{B0E57462-2D51-4512-B1E0-F603819B397C}" sibTransId="{6EDAA278-AEAA-4601-B812-58985799703E}"/>
    <dgm:cxn modelId="{9DE7D890-CDBC-4E39-93B8-98EB304ED7CB}" type="presOf" srcId="{543E7B0F-DEC2-4EEF-BD2B-90E145DDFA61}" destId="{70B5D0C7-688F-44A2-BABC-8938E91FEB30}" srcOrd="0" destOrd="0" presId="urn:microsoft.com/office/officeart/2005/8/layout/list1"/>
    <dgm:cxn modelId="{9FA72B72-4592-4A1D-A862-8EDBA9B82EAB}" type="presOf" srcId="{45D55B86-C7D3-497D-8F7F-CC5CF6DD0036}" destId="{604D0333-BD08-4337-9FDE-A573BC91DED4}" srcOrd="1" destOrd="0" presId="urn:microsoft.com/office/officeart/2005/8/layout/list1"/>
    <dgm:cxn modelId="{EFC4294E-0A51-4CF8-836F-234A1DC5B980}" srcId="{2DEDED8A-A630-4541-870C-2FD14D8B3B34}" destId="{AB827310-3115-4432-A67F-C9E9CC8C8560}" srcOrd="0" destOrd="0" parTransId="{E3083CAE-B4CF-4257-9789-116F18A14837}" sibTransId="{8595C617-9F1B-4048-B439-5039080DDBF0}"/>
    <dgm:cxn modelId="{6029BC71-3654-4798-A320-92C73E788E73}" type="presOf" srcId="{2DEDED8A-A630-4541-870C-2FD14D8B3B34}" destId="{10C14A21-382B-41E4-964A-BCBCC8252CB2}" srcOrd="0" destOrd="0" presId="urn:microsoft.com/office/officeart/2005/8/layout/list1"/>
    <dgm:cxn modelId="{E6DAC61E-6FA9-427D-B648-AACE6109BCFC}" type="presOf" srcId="{45D55B86-C7D3-497D-8F7F-CC5CF6DD0036}" destId="{C46E061E-045E-4B61-9B09-AAD668A07AFC}" srcOrd="0" destOrd="0" presId="urn:microsoft.com/office/officeart/2005/8/layout/list1"/>
    <dgm:cxn modelId="{9DC351E3-1558-48C3-8F39-A4943DEB9B03}" type="presParOf" srcId="{10C14A21-382B-41E4-964A-BCBCC8252CB2}" destId="{0BA709BD-176A-4664-8EAF-E5C4792BDE72}" srcOrd="0" destOrd="0" presId="urn:microsoft.com/office/officeart/2005/8/layout/list1"/>
    <dgm:cxn modelId="{D599D904-27F6-4B7D-9DFC-27B48DE3F9A8}" type="presParOf" srcId="{0BA709BD-176A-4664-8EAF-E5C4792BDE72}" destId="{1583EA93-1384-4FC9-A28C-0724943ADD9C}" srcOrd="0" destOrd="0" presId="urn:microsoft.com/office/officeart/2005/8/layout/list1"/>
    <dgm:cxn modelId="{AC64744B-B524-4B20-B248-A8E24F39E2D6}" type="presParOf" srcId="{0BA709BD-176A-4664-8EAF-E5C4792BDE72}" destId="{A43B1466-5F9A-4C80-B0FB-39474BA885EB}" srcOrd="1" destOrd="0" presId="urn:microsoft.com/office/officeart/2005/8/layout/list1"/>
    <dgm:cxn modelId="{BEAB7AAF-8074-4B71-8338-9F98F439A2DF}" type="presParOf" srcId="{10C14A21-382B-41E4-964A-BCBCC8252CB2}" destId="{C00D0B78-7DAE-4D87-862B-4EFC3BF415E7}" srcOrd="1" destOrd="0" presId="urn:microsoft.com/office/officeart/2005/8/layout/list1"/>
    <dgm:cxn modelId="{A4C3E4C5-E244-469D-92CE-5E7C4E75A2EC}" type="presParOf" srcId="{10C14A21-382B-41E4-964A-BCBCC8252CB2}" destId="{3680466E-A75F-4E73-891E-62FA26B68E08}" srcOrd="2" destOrd="0" presId="urn:microsoft.com/office/officeart/2005/8/layout/list1"/>
    <dgm:cxn modelId="{B60508FC-3029-4408-A6B2-EFD63DC80DD0}" type="presParOf" srcId="{10C14A21-382B-41E4-964A-BCBCC8252CB2}" destId="{8ED5A5CA-4845-4EB0-B1F5-DEC4CFB81DF5}" srcOrd="3" destOrd="0" presId="urn:microsoft.com/office/officeart/2005/8/layout/list1"/>
    <dgm:cxn modelId="{27093621-7251-4BC4-A25B-0F8444480EB2}" type="presParOf" srcId="{10C14A21-382B-41E4-964A-BCBCC8252CB2}" destId="{932D7168-68DC-4AC3-8002-87913023F565}" srcOrd="4" destOrd="0" presId="urn:microsoft.com/office/officeart/2005/8/layout/list1"/>
    <dgm:cxn modelId="{24F95D7F-6FE5-42AC-A1F1-7DE0F092909B}" type="presParOf" srcId="{932D7168-68DC-4AC3-8002-87913023F565}" destId="{C46E061E-045E-4B61-9B09-AAD668A07AFC}" srcOrd="0" destOrd="0" presId="urn:microsoft.com/office/officeart/2005/8/layout/list1"/>
    <dgm:cxn modelId="{65D02B12-BA6D-4CCD-8181-1B85B70BA7BA}" type="presParOf" srcId="{932D7168-68DC-4AC3-8002-87913023F565}" destId="{604D0333-BD08-4337-9FDE-A573BC91DED4}" srcOrd="1" destOrd="0" presId="urn:microsoft.com/office/officeart/2005/8/layout/list1"/>
    <dgm:cxn modelId="{9ECDDC2F-7CFC-40AE-B0D1-64613272EA05}" type="presParOf" srcId="{10C14A21-382B-41E4-964A-BCBCC8252CB2}" destId="{2D8FF578-F7D1-465C-86C6-C0535CE2BF97}" srcOrd="5" destOrd="0" presId="urn:microsoft.com/office/officeart/2005/8/layout/list1"/>
    <dgm:cxn modelId="{074E012F-1360-4F4C-8B9C-6B62F25F5D05}" type="presParOf" srcId="{10C14A21-382B-41E4-964A-BCBCC8252CB2}" destId="{01C0F1C7-08F9-49BB-8E98-2F4C7652C4B5}" srcOrd="6" destOrd="0" presId="urn:microsoft.com/office/officeart/2005/8/layout/list1"/>
    <dgm:cxn modelId="{CBF8BF32-5F90-40C1-99C4-1B8920FE57DA}" type="presParOf" srcId="{10C14A21-382B-41E4-964A-BCBCC8252CB2}" destId="{BA919C2E-EBA6-4D2C-8B7D-BED2A0CE3825}" srcOrd="7" destOrd="0" presId="urn:microsoft.com/office/officeart/2005/8/layout/list1"/>
    <dgm:cxn modelId="{4548A27E-6653-4160-B1DF-C3F0FD953D9D}" type="presParOf" srcId="{10C14A21-382B-41E4-964A-BCBCC8252CB2}" destId="{EBAC6EE4-0D5F-4B9C-9A90-A499A1073826}" srcOrd="8" destOrd="0" presId="urn:microsoft.com/office/officeart/2005/8/layout/list1"/>
    <dgm:cxn modelId="{50395724-DDF3-4F2D-A76A-995F6BB9662F}" type="presParOf" srcId="{EBAC6EE4-0D5F-4B9C-9A90-A499A1073826}" destId="{70B5D0C7-688F-44A2-BABC-8938E91FEB30}" srcOrd="0" destOrd="0" presId="urn:microsoft.com/office/officeart/2005/8/layout/list1"/>
    <dgm:cxn modelId="{F20C7D46-1648-4BAE-88C2-52BF152EACB9}" type="presParOf" srcId="{EBAC6EE4-0D5F-4B9C-9A90-A499A1073826}" destId="{266CE3D0-712B-4AE1-9208-FF6F41F7CBFB}" srcOrd="1" destOrd="0" presId="urn:microsoft.com/office/officeart/2005/8/layout/list1"/>
    <dgm:cxn modelId="{3BD52F07-8A84-4C96-AE53-A9D597E2BC5E}" type="presParOf" srcId="{10C14A21-382B-41E4-964A-BCBCC8252CB2}" destId="{573E33AC-DD5A-4753-A4BB-831B98900976}" srcOrd="9" destOrd="0" presId="urn:microsoft.com/office/officeart/2005/8/layout/list1"/>
    <dgm:cxn modelId="{7E3644A1-59A9-4141-A462-2643BE666B2C}" type="presParOf" srcId="{10C14A21-382B-41E4-964A-BCBCC8252CB2}" destId="{35CA3813-1725-4111-95EA-80F5190EA938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406FD93-368E-4977-A131-0E139519B654}">
      <dsp:nvSpPr>
        <dsp:cNvPr id="0" name=""/>
        <dsp:cNvSpPr/>
      </dsp:nvSpPr>
      <dsp:spPr>
        <a:xfrm rot="16200000">
          <a:off x="218" y="1153"/>
          <a:ext cx="2040731" cy="2040792"/>
        </a:xfrm>
        <a:prstGeom prst="downArrow">
          <a:avLst>
            <a:gd name="adj1" fmla="val 50000"/>
            <a:gd name="adj2" fmla="val 35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a-ES" sz="1800" kern="1200" noProof="0" dirty="0"/>
            <a:t>El “socialisme científic” o marxisme (COMUNISME)</a:t>
          </a:r>
        </a:p>
      </dsp:txBody>
      <dsp:txXfrm rot="5400000">
        <a:off x="188" y="511366"/>
        <a:ext cx="1683664" cy="1020365"/>
      </dsp:txXfrm>
    </dsp:sp>
    <dsp:sp modelId="{721A00CB-1C84-4C39-9C60-E439E9A07346}">
      <dsp:nvSpPr>
        <dsp:cNvPr id="0" name=""/>
        <dsp:cNvSpPr/>
      </dsp:nvSpPr>
      <dsp:spPr>
        <a:xfrm rot="5400000">
          <a:off x="2686898" y="1184"/>
          <a:ext cx="2040731" cy="2040731"/>
        </a:xfrm>
        <a:prstGeom prst="downArrow">
          <a:avLst>
            <a:gd name="adj1" fmla="val 50000"/>
            <a:gd name="adj2" fmla="val 35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a-ES" sz="1800" kern="1200" noProof="0" dirty="0"/>
            <a:t>El moviment llibertari o ANARQUISME</a:t>
          </a:r>
        </a:p>
      </dsp:txBody>
      <dsp:txXfrm rot="-5400000">
        <a:off x="3044026" y="511367"/>
        <a:ext cx="1683603" cy="1020365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DEAD5BE-2836-45FB-AF49-F7DCFDEC4FEE}">
      <dsp:nvSpPr>
        <dsp:cNvPr id="0" name=""/>
        <dsp:cNvSpPr/>
      </dsp:nvSpPr>
      <dsp:spPr>
        <a:xfrm>
          <a:off x="327671" y="0"/>
          <a:ext cx="5176487" cy="1464162"/>
        </a:xfrm>
        <a:prstGeom prst="trapezoid">
          <a:avLst>
            <a:gd name="adj" fmla="val 66384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marL="342900" marR="0" lvl="0" indent="-34290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ca-ES" altLang="es-ES" sz="2000" b="1" i="0" u="none" strike="noStrike" kern="1200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entury Gothic" panose="020B0502020202020204" pitchFamily="34" charset="0"/>
              <a:cs typeface="Arial" panose="020B0604020202020204" pitchFamily="34" charset="0"/>
            </a:rPr>
            <a:t>1. L’ANÀLISI DEL PASSAT:</a:t>
          </a:r>
        </a:p>
        <a:p>
          <a:pPr marL="342900" marR="0" lvl="0" indent="-34290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ca-ES" altLang="es-ES" sz="2000" b="1" i="1" u="none" strike="noStrike" kern="1200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entury Gothic" panose="020B0502020202020204" pitchFamily="34" charset="0"/>
              <a:cs typeface="Arial" panose="020B0604020202020204" pitchFamily="34" charset="0"/>
            </a:rPr>
            <a:t>El materialisme històric</a:t>
          </a:r>
        </a:p>
      </dsp:txBody>
      <dsp:txXfrm>
        <a:off x="327671" y="0"/>
        <a:ext cx="5176487" cy="1464162"/>
      </dsp:txXfrm>
    </dsp:sp>
    <dsp:sp modelId="{86749F85-B3E9-460F-8AFB-283DD4587EF0}">
      <dsp:nvSpPr>
        <dsp:cNvPr id="0" name=""/>
        <dsp:cNvSpPr/>
      </dsp:nvSpPr>
      <dsp:spPr>
        <a:xfrm>
          <a:off x="409822" y="1464162"/>
          <a:ext cx="5012185" cy="1464162"/>
        </a:xfrm>
        <a:prstGeom prst="trapezoid">
          <a:avLst>
            <a:gd name="adj" fmla="val 66384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940" tIns="27940" rIns="27940" bIns="27940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ca-ES" altLang="es-ES" sz="2200" b="1" i="0" u="none" strike="noStrike" kern="1200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entury Gothic" panose="020B0502020202020204" pitchFamily="34" charset="0"/>
              <a:cs typeface="Arial" panose="020B0604020202020204" pitchFamily="34" charset="0"/>
            </a:rPr>
            <a:t>2. LA CRÍTICA DEL PRESENT: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ca-ES" altLang="es-ES" sz="2200" b="1" i="1" u="none" strike="noStrike" kern="1200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entury Gothic" panose="020B0502020202020204" pitchFamily="34" charset="0"/>
              <a:cs typeface="Arial" panose="020B0604020202020204" pitchFamily="34" charset="0"/>
            </a:rPr>
            <a:t>La crítica del capitalisme</a:t>
          </a:r>
        </a:p>
      </dsp:txBody>
      <dsp:txXfrm>
        <a:off x="1286954" y="1464162"/>
        <a:ext cx="3257920" cy="1464162"/>
      </dsp:txXfrm>
    </dsp:sp>
    <dsp:sp modelId="{E4F18D35-141F-4148-A0B3-0F4210ED8D9B}">
      <dsp:nvSpPr>
        <dsp:cNvPr id="0" name=""/>
        <dsp:cNvSpPr/>
      </dsp:nvSpPr>
      <dsp:spPr>
        <a:xfrm>
          <a:off x="0" y="2928325"/>
          <a:ext cx="5831830" cy="1464162"/>
        </a:xfrm>
        <a:prstGeom prst="trapezoid">
          <a:avLst>
            <a:gd name="adj" fmla="val 66384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940" tIns="27940" rIns="27940" bIns="27940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ca-ES" altLang="es-ES" sz="2200" b="1" i="0" u="none" strike="noStrike" kern="1200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entury Gothic" panose="020B0502020202020204" pitchFamily="34" charset="0"/>
              <a:cs typeface="Arial" panose="020B0604020202020204" pitchFamily="34" charset="0"/>
            </a:rPr>
            <a:t>3. EL PROJECTE REVOLUCIONARI: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ca-ES" altLang="es-ES" sz="2200" b="1" i="1" u="none" strike="noStrike" kern="1200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entury Gothic" panose="020B0502020202020204" pitchFamily="34" charset="0"/>
              <a:cs typeface="Arial" panose="020B0604020202020204" pitchFamily="34" charset="0"/>
            </a:rPr>
            <a:t>La nova societat comunista</a:t>
          </a:r>
        </a:p>
      </dsp:txBody>
      <dsp:txXfrm>
        <a:off x="1020570" y="2928325"/>
        <a:ext cx="3790689" cy="1464162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AE0918F-8C65-438B-8171-E9C07BA1216E}">
      <dsp:nvSpPr>
        <dsp:cNvPr id="0" name=""/>
        <dsp:cNvSpPr/>
      </dsp:nvSpPr>
      <dsp:spPr>
        <a:xfrm>
          <a:off x="0" y="0"/>
          <a:ext cx="8075240" cy="1269999"/>
        </a:xfrm>
        <a:prstGeom prst="roundRect">
          <a:avLst>
            <a:gd name="adj" fmla="val 10000"/>
          </a:avLst>
        </a:prstGeom>
        <a:solidFill>
          <a:schemeClr val="accen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a-ES" sz="2000" kern="1200" noProof="0" dirty="0">
              <a:latin typeface="Berlin Sans FB" panose="020E0602020502020306" pitchFamily="34" charset="0"/>
            </a:rPr>
            <a:t>“la PLUSVÀLUA ÉS UN ROBATORI”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ca-ES" sz="2000" kern="1200" noProof="0" dirty="0">
              <a:latin typeface="Berlin Sans FB" panose="020E0602020502020306" pitchFamily="34" charset="0"/>
            </a:rPr>
            <a:t>Marx creu que els capitalistes s’apropien de la riquesa que produeixen els treballadors (sistema injust que distribueix la riquesa de forma molt desigual)</a:t>
          </a:r>
        </a:p>
      </dsp:txBody>
      <dsp:txXfrm>
        <a:off x="1742048" y="0"/>
        <a:ext cx="6333192" cy="1269999"/>
      </dsp:txXfrm>
    </dsp:sp>
    <dsp:sp modelId="{4116A365-9463-4325-B5CD-78A9F5DAF2C4}">
      <dsp:nvSpPr>
        <dsp:cNvPr id="0" name=""/>
        <dsp:cNvSpPr/>
      </dsp:nvSpPr>
      <dsp:spPr>
        <a:xfrm>
          <a:off x="126999" y="126999"/>
          <a:ext cx="1615048" cy="1015999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24000" b="-24000"/>
          </a:stretch>
        </a:blip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09F6C14-E31F-43F6-92E7-E28B6C25610E}">
      <dsp:nvSpPr>
        <dsp:cNvPr id="0" name=""/>
        <dsp:cNvSpPr/>
      </dsp:nvSpPr>
      <dsp:spPr>
        <a:xfrm>
          <a:off x="0" y="1383931"/>
          <a:ext cx="8075240" cy="1269999"/>
        </a:xfrm>
        <a:prstGeom prst="roundRect">
          <a:avLst>
            <a:gd name="adj" fmla="val 10000"/>
          </a:avLst>
        </a:prstGeom>
        <a:solidFill>
          <a:schemeClr val="accent1">
            <a:alpha val="90000"/>
            <a:hueOff val="0"/>
            <a:satOff val="0"/>
            <a:lumOff val="0"/>
            <a:alphaOff val="-2000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000" kern="1200" dirty="0">
              <a:latin typeface="Berlin Sans FB" panose="020E0602020502020306" pitchFamily="34" charset="0"/>
            </a:rPr>
            <a:t>“la COMPETITIVITAT PORTA A LA CRISI”</a:t>
          </a:r>
        </a:p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a-ES" sz="2000" kern="1200" noProof="0" dirty="0">
              <a:latin typeface="Berlin Sans FB" panose="020E0602020502020306" pitchFamily="34" charset="0"/>
            </a:rPr>
            <a:t>* Marx creu que la gran competitivitat empresarial porta a l’acumulació de riquesa, a l’atur i a l’aparició de crisis cícliques que afecten a les classes més humils (pobresa).</a:t>
          </a:r>
        </a:p>
      </dsp:txBody>
      <dsp:txXfrm>
        <a:off x="1742048" y="1383931"/>
        <a:ext cx="6333192" cy="1269999"/>
      </dsp:txXfrm>
    </dsp:sp>
    <dsp:sp modelId="{02464367-23A9-42EE-B873-732268F8F1ED}">
      <dsp:nvSpPr>
        <dsp:cNvPr id="0" name=""/>
        <dsp:cNvSpPr/>
      </dsp:nvSpPr>
      <dsp:spPr>
        <a:xfrm>
          <a:off x="126999" y="1523999"/>
          <a:ext cx="1615048" cy="1015999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41000" b="-41000"/>
          </a:stretch>
        </a:blip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4F16830-8B91-40D2-A4DF-0015AB0F99B6}">
      <dsp:nvSpPr>
        <dsp:cNvPr id="0" name=""/>
        <dsp:cNvSpPr/>
      </dsp:nvSpPr>
      <dsp:spPr>
        <a:xfrm>
          <a:off x="0" y="2793999"/>
          <a:ext cx="8075240" cy="1269999"/>
        </a:xfrm>
        <a:prstGeom prst="roundRect">
          <a:avLst>
            <a:gd name="adj" fmla="val 10000"/>
          </a:avLst>
        </a:prstGeom>
        <a:solidFill>
          <a:schemeClr val="accent1">
            <a:alpha val="90000"/>
            <a:hueOff val="0"/>
            <a:satOff val="0"/>
            <a:lumOff val="0"/>
            <a:alphaOff val="-4000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000" kern="1200" dirty="0">
              <a:latin typeface="Berlin Sans FB" panose="020E0602020502020306" pitchFamily="34" charset="0"/>
            </a:rPr>
            <a:t>“</a:t>
          </a:r>
          <a:r>
            <a:rPr lang="es-ES" sz="2000" kern="1200" dirty="0" err="1">
              <a:latin typeface="Berlin Sans FB" panose="020E0602020502020306" pitchFamily="34" charset="0"/>
            </a:rPr>
            <a:t>Només</a:t>
          </a:r>
          <a:r>
            <a:rPr lang="es-ES" sz="2000" kern="1200" dirty="0">
              <a:latin typeface="Berlin Sans FB" panose="020E0602020502020306" pitchFamily="34" charset="0"/>
            </a:rPr>
            <a:t> el POBLE POT DESTRUIR EL CAPITALISME”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ES" sz="2000" kern="1200" dirty="0">
              <a:latin typeface="Berlin Sans FB" panose="020E0602020502020306" pitchFamily="34" charset="0"/>
            </a:rPr>
            <a:t>Per Marx, el </a:t>
          </a:r>
          <a:r>
            <a:rPr lang="es-ES" sz="2000" kern="1200" dirty="0" err="1">
              <a:latin typeface="Berlin Sans FB" panose="020E0602020502020306" pitchFamily="34" charset="0"/>
            </a:rPr>
            <a:t>capitalisme</a:t>
          </a:r>
          <a:r>
            <a:rPr lang="es-ES" sz="2000" kern="1200" dirty="0">
              <a:latin typeface="Berlin Sans FB" panose="020E0602020502020306" pitchFamily="34" charset="0"/>
            </a:rPr>
            <a:t> </a:t>
          </a:r>
          <a:r>
            <a:rPr lang="es-ES" sz="2000" kern="1200" dirty="0" err="1">
              <a:latin typeface="Berlin Sans FB" panose="020E0602020502020306" pitchFamily="34" charset="0"/>
            </a:rPr>
            <a:t>és</a:t>
          </a:r>
          <a:r>
            <a:rPr lang="es-ES" sz="2000" kern="1200" dirty="0">
              <a:latin typeface="Berlin Sans FB" panose="020E0602020502020306" pitchFamily="34" charset="0"/>
            </a:rPr>
            <a:t> </a:t>
          </a:r>
          <a:r>
            <a:rPr lang="es-ES" sz="2000" kern="1200" dirty="0" err="1">
              <a:latin typeface="Berlin Sans FB" panose="020E0602020502020306" pitchFamily="34" charset="0"/>
            </a:rPr>
            <a:t>pervers</a:t>
          </a:r>
          <a:r>
            <a:rPr lang="es-ES" sz="2000" kern="1200" dirty="0">
              <a:latin typeface="Berlin Sans FB" panose="020E0602020502020306" pitchFamily="34" charset="0"/>
            </a:rPr>
            <a:t> i no es </a:t>
          </a:r>
          <a:r>
            <a:rPr lang="es-ES" sz="2000" kern="1200" dirty="0" err="1">
              <a:latin typeface="Berlin Sans FB" panose="020E0602020502020306" pitchFamily="34" charset="0"/>
            </a:rPr>
            <a:t>pot</a:t>
          </a:r>
          <a:r>
            <a:rPr lang="es-ES" sz="2000" kern="1200" dirty="0">
              <a:latin typeface="Berlin Sans FB" panose="020E0602020502020306" pitchFamily="34" charset="0"/>
            </a:rPr>
            <a:t> reformar ni </a:t>
          </a:r>
          <a:r>
            <a:rPr lang="es-ES" sz="2000" kern="1200" dirty="0" err="1">
              <a:latin typeface="Berlin Sans FB" panose="020E0602020502020306" pitchFamily="34" charset="0"/>
            </a:rPr>
            <a:t>millorar</a:t>
          </a:r>
          <a:r>
            <a:rPr lang="es-ES" sz="2000" kern="1200" dirty="0">
              <a:latin typeface="Berlin Sans FB" panose="020E0602020502020306" pitchFamily="34" charset="0"/>
            </a:rPr>
            <a:t>. Cal que el </a:t>
          </a:r>
          <a:r>
            <a:rPr lang="es-ES" sz="2000" kern="1200" dirty="0" err="1">
              <a:latin typeface="Berlin Sans FB" panose="020E0602020502020306" pitchFamily="34" charset="0"/>
            </a:rPr>
            <a:t>poble</a:t>
          </a:r>
          <a:r>
            <a:rPr lang="es-ES" sz="2000" kern="1200" dirty="0">
              <a:latin typeface="Berlin Sans FB" panose="020E0602020502020306" pitchFamily="34" charset="0"/>
            </a:rPr>
            <a:t> </a:t>
          </a:r>
          <a:r>
            <a:rPr lang="es-ES" sz="2000" kern="1200" dirty="0" err="1">
              <a:latin typeface="Berlin Sans FB" panose="020E0602020502020306" pitchFamily="34" charset="0"/>
            </a:rPr>
            <a:t>explotat</a:t>
          </a:r>
          <a:r>
            <a:rPr lang="es-ES" sz="2000" kern="1200" dirty="0">
              <a:latin typeface="Berlin Sans FB" panose="020E0602020502020306" pitchFamily="34" charset="0"/>
            </a:rPr>
            <a:t> el </a:t>
          </a:r>
          <a:r>
            <a:rPr lang="es-ES" sz="2000" kern="1200" dirty="0" err="1">
              <a:latin typeface="Berlin Sans FB" panose="020E0602020502020306" pitchFamily="34" charset="0"/>
            </a:rPr>
            <a:t>destrueixi</a:t>
          </a:r>
          <a:r>
            <a:rPr lang="es-ES" sz="2000" kern="1200" dirty="0">
              <a:latin typeface="Berlin Sans FB" panose="020E0602020502020306" pitchFamily="34" charset="0"/>
            </a:rPr>
            <a:t> per </a:t>
          </a:r>
          <a:r>
            <a:rPr lang="es-ES" sz="2000" kern="1200" dirty="0" err="1">
              <a:latin typeface="Berlin Sans FB" panose="020E0602020502020306" pitchFamily="34" charset="0"/>
            </a:rPr>
            <a:t>mitjà</a:t>
          </a:r>
          <a:r>
            <a:rPr lang="es-ES" sz="2000" kern="1200" dirty="0">
              <a:latin typeface="Berlin Sans FB" panose="020E0602020502020306" pitchFamily="34" charset="0"/>
            </a:rPr>
            <a:t> de la REVOLUCIÓ.</a:t>
          </a:r>
        </a:p>
      </dsp:txBody>
      <dsp:txXfrm>
        <a:off x="1742048" y="2793999"/>
        <a:ext cx="6333192" cy="1269999"/>
      </dsp:txXfrm>
    </dsp:sp>
    <dsp:sp modelId="{9A81DB94-64E1-4276-A3E6-74853A8B8A94}">
      <dsp:nvSpPr>
        <dsp:cNvPr id="0" name=""/>
        <dsp:cNvSpPr/>
      </dsp:nvSpPr>
      <dsp:spPr>
        <a:xfrm>
          <a:off x="126999" y="2920999"/>
          <a:ext cx="1615048" cy="1015999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35000" b="-35000"/>
          </a:stretch>
        </a:blip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680466E-A75F-4E73-891E-62FA26B68E08}">
      <dsp:nvSpPr>
        <dsp:cNvPr id="0" name=""/>
        <dsp:cNvSpPr/>
      </dsp:nvSpPr>
      <dsp:spPr>
        <a:xfrm>
          <a:off x="0" y="464019"/>
          <a:ext cx="4464496" cy="781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43B1466-5F9A-4C80-B0FB-39474BA885EB}">
      <dsp:nvSpPr>
        <dsp:cNvPr id="0" name=""/>
        <dsp:cNvSpPr/>
      </dsp:nvSpPr>
      <dsp:spPr>
        <a:xfrm>
          <a:off x="223224" y="6459"/>
          <a:ext cx="3773208" cy="91512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8123" tIns="0" rIns="118123" bIns="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a-ES" sz="2000" kern="1200" noProof="0" dirty="0">
              <a:latin typeface="Berlin Sans FB" panose="020E0602020502020306" pitchFamily="34" charset="0"/>
            </a:rPr>
            <a:t>Etimològicament ve del grec </a:t>
          </a:r>
        </a:p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a-ES" sz="2000" kern="1200" noProof="0" dirty="0">
              <a:latin typeface="Berlin Sans FB" panose="020E0602020502020306" pitchFamily="34" charset="0"/>
            </a:rPr>
            <a:t>“</a:t>
          </a:r>
          <a:r>
            <a:rPr lang="ca-ES" sz="2000" i="1" kern="1200" noProof="0" dirty="0">
              <a:latin typeface="Berlin Sans FB" panose="020E0602020502020306" pitchFamily="34" charset="0"/>
            </a:rPr>
            <a:t>a – </a:t>
          </a:r>
          <a:r>
            <a:rPr lang="ca-ES" sz="2000" i="1" kern="1200" noProof="0" dirty="0" err="1">
              <a:latin typeface="Berlin Sans FB" panose="020E0602020502020306" pitchFamily="34" charset="0"/>
            </a:rPr>
            <a:t>narkos</a:t>
          </a:r>
          <a:r>
            <a:rPr lang="ca-ES" sz="2000" kern="1200" noProof="0" dirty="0">
              <a:latin typeface="Berlin Sans FB" panose="020E0602020502020306" pitchFamily="34" charset="0"/>
            </a:rPr>
            <a:t>” (sense govern)</a:t>
          </a:r>
        </a:p>
      </dsp:txBody>
      <dsp:txXfrm>
        <a:off x="267896" y="51131"/>
        <a:ext cx="3683864" cy="825776"/>
      </dsp:txXfrm>
    </dsp:sp>
    <dsp:sp modelId="{01C0F1C7-08F9-49BB-8E98-2F4C7652C4B5}">
      <dsp:nvSpPr>
        <dsp:cNvPr id="0" name=""/>
        <dsp:cNvSpPr/>
      </dsp:nvSpPr>
      <dsp:spPr>
        <a:xfrm>
          <a:off x="0" y="1870179"/>
          <a:ext cx="4464496" cy="781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04D0333-BD08-4337-9FDE-A573BC91DED4}">
      <dsp:nvSpPr>
        <dsp:cNvPr id="0" name=""/>
        <dsp:cNvSpPr/>
      </dsp:nvSpPr>
      <dsp:spPr>
        <a:xfrm>
          <a:off x="223224" y="1412619"/>
          <a:ext cx="3762645" cy="91512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8123" tIns="0" rIns="118123" bIns="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a-ES" sz="2000" kern="1200" noProof="0" dirty="0">
              <a:latin typeface="Berlin Sans FB" panose="020E0602020502020306" pitchFamily="34" charset="0"/>
            </a:rPr>
            <a:t>El seu lema és “Ni Déu, ni Estat, ni Amo”. Rebutja qualsevol forma d’autoritat.</a:t>
          </a:r>
        </a:p>
      </dsp:txBody>
      <dsp:txXfrm>
        <a:off x="267896" y="1457291"/>
        <a:ext cx="3673301" cy="825776"/>
      </dsp:txXfrm>
    </dsp:sp>
    <dsp:sp modelId="{35CA3813-1725-4111-95EA-80F5190EA938}">
      <dsp:nvSpPr>
        <dsp:cNvPr id="0" name=""/>
        <dsp:cNvSpPr/>
      </dsp:nvSpPr>
      <dsp:spPr>
        <a:xfrm>
          <a:off x="0" y="3276340"/>
          <a:ext cx="4464496" cy="781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66CE3D0-712B-4AE1-9208-FF6F41F7CBFB}">
      <dsp:nvSpPr>
        <dsp:cNvPr id="0" name=""/>
        <dsp:cNvSpPr/>
      </dsp:nvSpPr>
      <dsp:spPr>
        <a:xfrm>
          <a:off x="223224" y="2818780"/>
          <a:ext cx="3773240" cy="91512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8123" tIns="0" rIns="118123" bIns="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a-ES" sz="2000" kern="1200" noProof="0" dirty="0">
              <a:latin typeface="Berlin Sans FB" panose="020E0602020502020306" pitchFamily="34" charset="0"/>
            </a:rPr>
            <a:t>No té una doctrina fixa, ni líders als quals seguir. Són apolítics.</a:t>
          </a:r>
        </a:p>
      </dsp:txBody>
      <dsp:txXfrm>
        <a:off x="267896" y="2863452"/>
        <a:ext cx="3683896" cy="82577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arrow5">
  <dgm:title val=""/>
  <dgm:desc val=""/>
  <dgm:catLst>
    <dgm:cat type="relationship" pri="6000"/>
    <dgm:cat type="process" pri="3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4" srcId="0" destId="1" srcOrd="0" destOrd="0"/>
        <dgm:cxn modelId="5" srcId="0" destId="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axis="ch" ptType="node" func="cnt" op="equ" val="2">
        <dgm:choose name="Name2">
          <dgm:if name="Name3" func="var" arg="dir" op="equ" val="norm">
            <dgm:alg type="cycle">
              <dgm:param type="rotPath" val="alongPath"/>
              <dgm:param type="stAng" val="270"/>
            </dgm:alg>
          </dgm:if>
          <dgm:else name="Name4">
            <dgm:alg type="cycle">
              <dgm:param type="rotPath" val="alongPath"/>
              <dgm:param type="stAng" val="90"/>
              <dgm:param type="spanAng" val="-360"/>
            </dgm:alg>
          </dgm:else>
        </dgm:choose>
      </dgm:if>
      <dgm:else name="Name5">
        <dgm:choose name="Name6">
          <dgm:if name="Name7" func="var" arg="dir" op="equ" val="norm">
            <dgm:alg type="cycle">
              <dgm:param type="rotPath" val="alongPath"/>
            </dgm:alg>
          </dgm:if>
          <dgm:else name="Name8">
            <dgm:alg type="cycle">
              <dgm:param type="rotPath" val="alongPath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lte" val="2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0.1"/>
          <dgm:constr type="sibSp" refType="h" op="lte" fact="0.1"/>
          <dgm:constr type="diam" refType="w" refFor="ch" refPtType="node" op="equ" fact="1.1"/>
        </dgm:constrLst>
      </dgm:if>
      <dgm:if name="Name11" axis="ch" ptType="node" func="cnt" op="equ" val="5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2"/>
          <dgm:constr type="sibSp" refType="h" op="lte" fact="0.1"/>
        </dgm:constrLst>
      </dgm:if>
      <dgm:if name="Name12" axis="ch" ptType="node" func="cnt" op="equ" val="6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1"/>
          <dgm:constr type="sibSp" refType="h" op="lte" fact="0.1"/>
        </dgm:constrLst>
      </dgm:if>
      <dgm:if name="Name13" axis="ch" ptType="node" func="cnt" op="equ" val="7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1"/>
          <dgm:constr type="sibSp" refType="h" op="lte" fact="0.1"/>
        </dgm:constrLst>
      </dgm:if>
      <dgm:if name="Name14" axis="ch" ptType="node" func="cnt" op="equ" val="8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/>
          <dgm:constr type="sibSp" refType="h" op="lte" fact="0.1"/>
        </dgm:constrLst>
      </dgm:if>
      <dgm:if name="Name15" axis="ch" ptType="node" func="cnt" op="gte" val="9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1"/>
          <dgm:constr type="sibSp" refType="h" op="lte" fact="0.1"/>
        </dgm:constrLst>
      </dgm:if>
      <dgm:else name="Name16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35"/>
        </dgm:constrLst>
      </dgm:else>
    </dgm:choose>
    <dgm:ruleLst/>
    <dgm:forEach name="Name17" axis="ch" ptType="node">
      <dgm:layoutNode name="arrow">
        <dgm:varLst>
          <dgm:bulletEnabled val="1"/>
        </dgm:varLst>
        <dgm:alg type="tx"/>
        <dgm:shape xmlns:r="http://schemas.openxmlformats.org/officeDocument/2006/relationships" type="downArrow" r:blip="">
          <dgm:adjLst>
            <dgm:adj idx="2" val="0.35"/>
          </dgm:adjLst>
        </dgm:shape>
        <dgm:presOf axis="desOrSelf" ptType="node"/>
        <dgm:constrLst/>
        <dgm:ruleLst>
          <dgm:rule type="primFontSz" val="5" fact="NaN" max="NaN"/>
        </dgm:ruleLst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yramid1">
  <dgm:title val=""/>
  <dgm:desc val=""/>
  <dgm:catLst>
    <dgm:cat type="pyramid" pri="1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pyra">
          <dgm:param type="linDir" val="fromB"/>
          <dgm:param type="txDir" val="fromT"/>
          <dgm:param type="pyraAcctPos" val="aft"/>
          <dgm:param type="pyraAcctTxMar" val="step"/>
          <dgm:param type="pyraAcctBkgdNode" val="acctBkgd"/>
          <dgm:param type="pyraAcctTxNode" val="acctTx"/>
          <dgm:param type="pyraLvlNode" val="level"/>
        </dgm:alg>
      </dgm:if>
      <dgm:else name="Name3">
        <dgm:alg type="pyra">
          <dgm:param type="linDir" val="fromB"/>
          <dgm:param type="txDir" val="fromT"/>
          <dgm:param type="pyraAcctPos" val="bef"/>
          <dgm:param type="pyraAcctTxMar" val="step"/>
          <dgm:param type="pyraAcctBkgdNode" val="acctBkgd"/>
          <dgm:param type="pyraAcctTxNode" val="acctTx"/>
          <dgm:param type="pyraLvlNode" val="level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ptType="all node" func="maxDepth" op="gte" val="2">
        <dgm:constrLst>
          <dgm:constr type="primFontSz" for="des" forName="levelTx" op="equ"/>
          <dgm:constr type="secFontSz" for="des" forName="acctTx" op="equ"/>
          <dgm:constr type="pyraAcctRatio" val="0.32"/>
        </dgm:constrLst>
      </dgm:if>
      <dgm:else name="Name6">
        <dgm:constrLst>
          <dgm:constr type="primFontSz" for="des" forName="levelTx" op="equ"/>
          <dgm:constr type="secFontSz" for="des" forName="acctTx" op="equ"/>
          <dgm:constr type="pyraAcctRatio"/>
        </dgm:constrLst>
      </dgm:else>
    </dgm:choose>
    <dgm:ruleLst/>
    <dgm:forEach name="Name7" axis="ch" ptType="node">
      <dgm:layoutNode name="Name8">
        <dgm:alg type="composite">
          <dgm:param type="horzAlign" val="none"/>
        </dgm:alg>
        <dgm:shape xmlns:r="http://schemas.openxmlformats.org/officeDocument/2006/relationships" r:blip="">
          <dgm:adjLst/>
        </dgm:shape>
        <dgm:presOf/>
        <dgm:choose name="Name9">
          <dgm:if name="Name10" axis="self" ptType="node" func="pos" op="equ" val="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/>
              <dgm:constr type="h" for="ch" forName="levelTx" refType="h" refFor="ch" refForName="level"/>
            </dgm:constrLst>
          </dgm:if>
          <dgm:else name="Name1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 fact="0.65"/>
              <dgm:constr type="h" for="ch" forName="levelTx" refType="h" refFor="ch" refForName="level"/>
            </dgm:constrLst>
          </dgm:else>
        </dgm:choose>
        <dgm:ruleLst/>
        <dgm:choose name="Name12">
          <dgm:if name="Name13" axis="ch" ptType="node" func="cnt" op="gte" val="1">
            <dgm:layoutNode name="acctBkgd" styleLbl="alignAcc1">
              <dgm:alg type="sp"/>
              <dgm:shape xmlns:r="http://schemas.openxmlformats.org/officeDocument/2006/relationships" type="nonIsoscelesTrapezoid" r:blip="">
                <dgm:adjLst/>
              </dgm:shape>
              <dgm:presOf axis="des" ptType="node"/>
              <dgm:constrLst/>
              <dgm:ruleLst/>
            </dgm:layoutNode>
            <dgm:layoutNode name="acctTx" styleLbl="alignAcc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type="nonIsoscelesTrapezoid" r:blip="" hideGeom="1">
                <dgm:adjLst/>
              </dgm:shape>
              <dgm:presOf axis="des" ptType="node"/>
              <dgm:constrLst>
                <dgm:constr type="secFontSz" val="65"/>
                <dgm:constr type="primFontSz" refType="secFontSz"/>
                <dgm:constr type="tMarg" refType="secFontSz" fact="0.3"/>
                <dgm:constr type="bMarg" refType="secFontSz" fact="0.3"/>
                <dgm:constr type="lMarg" refType="secFontSz" fact="0.3"/>
                <dgm:constr type="rMarg" refType="secFontSz" fact="0.3"/>
              </dgm:constrLst>
              <dgm:ruleLst>
                <dgm:rule type="secFontSz" val="5" fact="NaN" max="NaN"/>
              </dgm:ruleLst>
            </dgm:layoutNode>
          </dgm:if>
          <dgm:else name="Name14"/>
        </dgm:choose>
        <dgm:layoutNode name="level">
          <dgm:varLst>
            <dgm:chMax val="1"/>
            <dgm:bulletEnabled val="1"/>
          </dgm:varLst>
          <dgm:alg type="sp"/>
          <dgm:shape xmlns:r="http://schemas.openxmlformats.org/officeDocument/2006/relationships" type="trapezoid" r:blip="">
            <dgm:adjLst/>
          </dgm:shape>
          <dgm:presOf axis="self"/>
          <dgm:constrLst>
            <dgm:constr type="h" val="500"/>
            <dgm:constr type="w" val="1"/>
          </dgm:constrLst>
          <dgm:ruleLst/>
        </dgm:layoutNode>
        <dgm:layoutNode name="levelTx" styleLbl="revTx">
          <dgm:varLst>
            <dgm:chMax val="1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layoutNod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4">
  <dgm:title val=""/>
  <dgm:desc val=""/>
  <dgm:catLst>
    <dgm:cat type="list" pri="13000"/>
    <dgm:cat type="picture" pri="26000"/>
    <dgm:cat type="pictureconvert" pri="26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Brickwork-SD-R1acrop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 useBgFill="1">
        <p:nvSpPr>
          <p:cNvPr id="13" name="Freeform 12"/>
          <p:cNvSpPr/>
          <p:nvPr/>
        </p:nvSpPr>
        <p:spPr>
          <a:xfrm>
            <a:off x="-8467" y="-16933"/>
            <a:ext cx="8754534" cy="6451600"/>
          </a:xfrm>
          <a:custGeom>
            <a:avLst/>
            <a:gdLst/>
            <a:ahLst/>
            <a:cxnLst/>
            <a:rect l="l" t="t" r="r" b="b"/>
            <a:pathLst>
              <a:path w="8754534" h="6451600">
                <a:moveTo>
                  <a:pt x="8373534" y="0"/>
                </a:moveTo>
                <a:lnTo>
                  <a:pt x="8754534" y="5994400"/>
                </a:lnTo>
                <a:lnTo>
                  <a:pt x="0" y="6451600"/>
                </a:lnTo>
                <a:lnTo>
                  <a:pt x="0" y="0"/>
                </a:lnTo>
                <a:lnTo>
                  <a:pt x="8373534" y="0"/>
                </a:lnTo>
                <a:close/>
              </a:path>
            </a:pathLst>
          </a:custGeom>
          <a:ln>
            <a:noFill/>
          </a:ln>
          <a:effectLst>
            <a:outerShdw blurRad="98425" dist="76200" dir="4380000" algn="tl" rotWithShape="0">
              <a:srgbClr val="000000">
                <a:alpha val="68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3" name="Freeform 22"/>
          <p:cNvSpPr/>
          <p:nvPr/>
        </p:nvSpPr>
        <p:spPr>
          <a:xfrm>
            <a:off x="-10379" y="4445000"/>
            <a:ext cx="8464695" cy="1715811"/>
          </a:xfrm>
          <a:custGeom>
            <a:avLst/>
            <a:gdLst/>
            <a:ahLst/>
            <a:cxnLst/>
            <a:rect l="l" t="t" r="r" b="b"/>
            <a:pathLst>
              <a:path w="8428428" h="1878553">
                <a:moveTo>
                  <a:pt x="0" y="438229"/>
                </a:moveTo>
                <a:lnTo>
                  <a:pt x="8343246" y="0"/>
                </a:lnTo>
                <a:lnTo>
                  <a:pt x="8428428" y="1424838"/>
                </a:lnTo>
                <a:lnTo>
                  <a:pt x="7515" y="1878553"/>
                </a:lnTo>
                <a:lnTo>
                  <a:pt x="0" y="438229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9" name="Freeform 28"/>
          <p:cNvSpPr/>
          <p:nvPr/>
        </p:nvSpPr>
        <p:spPr>
          <a:xfrm>
            <a:off x="-2864" y="0"/>
            <a:ext cx="5811235" cy="321615"/>
          </a:xfrm>
          <a:custGeom>
            <a:avLst/>
            <a:gdLst/>
            <a:ahLst/>
            <a:cxnLst/>
            <a:rect l="l" t="t" r="r" b="b"/>
            <a:pathLst>
              <a:path w="5811235" h="321615">
                <a:moveTo>
                  <a:pt x="0" y="0"/>
                </a:moveTo>
                <a:lnTo>
                  <a:pt x="5811235" y="0"/>
                </a:lnTo>
                <a:lnTo>
                  <a:pt x="1" y="321615"/>
                </a:lnTo>
                <a:cubicBezTo>
                  <a:pt x="1" y="214410"/>
                  <a:pt x="0" y="107205"/>
                  <a:pt x="0" y="0"/>
                </a:cubicBez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0" name="Freeform 29"/>
          <p:cNvSpPr/>
          <p:nvPr/>
        </p:nvSpPr>
        <p:spPr>
          <a:xfrm rot="21420000">
            <a:off x="-170768" y="213023"/>
            <a:ext cx="8480534" cy="5746008"/>
          </a:xfrm>
          <a:custGeom>
            <a:avLst/>
            <a:gdLst/>
            <a:ahLst/>
            <a:cxnLst/>
            <a:rect l="l" t="t" r="r" b="b"/>
            <a:pathLst>
              <a:path w="11307378" h="5746008">
                <a:moveTo>
                  <a:pt x="11270997" y="0"/>
                </a:moveTo>
                <a:lnTo>
                  <a:pt x="11307378" y="5746008"/>
                </a:lnTo>
                <a:lnTo>
                  <a:pt x="1" y="5743137"/>
                </a:lnTo>
              </a:path>
            </a:pathLst>
          </a:custGeom>
          <a:ln w="82550">
            <a:solidFill>
              <a:schemeClr val="tx1">
                <a:lumMod val="50000"/>
                <a:lumOff val="50000"/>
              </a:schemeClr>
            </a:solidFill>
            <a:miter lim="800000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21420000">
            <a:off x="451416" y="668338"/>
            <a:ext cx="7533524" cy="2766528"/>
          </a:xfrm>
        </p:spPr>
        <p:txBody>
          <a:bodyPr anchor="b">
            <a:normAutofit/>
          </a:bodyPr>
          <a:lstStyle>
            <a:lvl1pPr algn="r">
              <a:defRPr sz="7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21420000">
            <a:off x="554462" y="3446830"/>
            <a:ext cx="7512060" cy="550333"/>
          </a:xfrm>
        </p:spPr>
        <p:txBody>
          <a:bodyPr anchor="t">
            <a:noAutofit/>
          </a:bodyPr>
          <a:lstStyle>
            <a:lvl1pPr marL="0" indent="0" algn="r">
              <a:buNone/>
              <a:defRPr sz="24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editar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21420000">
            <a:off x="3669071" y="4714242"/>
            <a:ext cx="4607740" cy="942356"/>
          </a:xfrm>
        </p:spPr>
        <p:txBody>
          <a:bodyPr/>
          <a:lstStyle>
            <a:lvl1pPr algn="ctr">
              <a:defRPr sz="42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lang="ca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21420000">
            <a:off x="-12134" y="4954635"/>
            <a:ext cx="2987069" cy="918361"/>
          </a:xfrm>
        </p:spPr>
        <p:txBody>
          <a:bodyPr vert="horz" lIns="91440" tIns="45720" rIns="91440" bIns="45720" rtlCol="0" anchor="ctr"/>
          <a:lstStyle>
            <a:lvl1pPr algn="r">
              <a:defRPr lang="en-US" sz="4200" dirty="0"/>
            </a:lvl1pPr>
          </a:lstStyle>
          <a:p>
            <a:endParaRPr lang="ca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21420000">
            <a:off x="7401518" y="3819948"/>
            <a:ext cx="680390" cy="498470"/>
          </a:xfrm>
        </p:spPr>
        <p:txBody>
          <a:bodyPr/>
          <a:lstStyle>
            <a:lvl1pPr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2C6A9A00-53AE-4D7B-B565-C3BBA16E2109}" type="slidenum">
              <a:rPr lang="ca-ES" smtClean="0"/>
              <a:pPr/>
              <a:t>‹Nº›</a:t>
            </a:fld>
            <a:endParaRPr lang="ca-ES"/>
          </a:p>
        </p:txBody>
      </p:sp>
      <p:sp>
        <p:nvSpPr>
          <p:cNvPr id="33" name="5-Point Star 32"/>
          <p:cNvSpPr/>
          <p:nvPr/>
        </p:nvSpPr>
        <p:spPr>
          <a:xfrm rot="21420000">
            <a:off x="3121951" y="5057183"/>
            <a:ext cx="515386" cy="515386"/>
          </a:xfrm>
          <a:prstGeom prst="star5">
            <a:avLst>
              <a:gd name="adj" fmla="val 26693"/>
              <a:gd name="hf" fmla="val 105146"/>
              <a:gd name="vf" fmla="val 110557"/>
            </a:avLst>
          </a:prstGeom>
          <a:solidFill>
            <a:schemeClr val="tx1">
              <a:alpha val="4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8919109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n panorámic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350" y="4106333"/>
            <a:ext cx="7796031" cy="58884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4351" y="685800"/>
            <a:ext cx="7794385" cy="319490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14335" y="4702923"/>
            <a:ext cx="7796046" cy="682472"/>
          </a:xfrm>
        </p:spPr>
        <p:txBody>
          <a:bodyPr anchor="t"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4EF6BC-CA01-4291-840C-AA95E9E7F82E}" type="slidenum">
              <a:rPr lang="ca-ES" smtClean="0"/>
              <a:pPr/>
              <a:t>‹Nº›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10244091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y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351" y="685801"/>
            <a:ext cx="7797677" cy="3194903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14335" y="4106333"/>
            <a:ext cx="7796047" cy="1273606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4EF6BC-CA01-4291-840C-AA95E9E7F82E}" type="slidenum">
              <a:rPr lang="ca-ES" smtClean="0"/>
              <a:pPr/>
              <a:t>‹Nº›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323291944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1299" y="685800"/>
            <a:ext cx="7143765" cy="2916704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162698" y="3610032"/>
            <a:ext cx="6500967" cy="377768"/>
          </a:xfrm>
        </p:spPr>
        <p:txBody>
          <a:bodyPr anchor="t">
            <a:normAutofit/>
          </a:bodyPr>
          <a:lstStyle>
            <a:lvl1pPr marL="0" indent="0" algn="r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14351" y="4106334"/>
            <a:ext cx="7797662" cy="1268252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4EF6BC-CA01-4291-840C-AA95E9E7F82E}" type="slidenum">
              <a:rPr lang="ca-ES" smtClean="0"/>
              <a:pPr/>
              <a:t>‹Nº›</a:t>
            </a:fld>
            <a:endParaRPr lang="ca-ES"/>
          </a:p>
        </p:txBody>
      </p:sp>
      <p:sp>
        <p:nvSpPr>
          <p:cNvPr id="10" name="TextBox 9"/>
          <p:cNvSpPr txBox="1"/>
          <p:nvPr/>
        </p:nvSpPr>
        <p:spPr>
          <a:xfrm>
            <a:off x="404280" y="887850"/>
            <a:ext cx="4572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7897147" y="2906482"/>
            <a:ext cx="4572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78646041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351" y="1723855"/>
            <a:ext cx="7796030" cy="2511835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14351" y="4247468"/>
            <a:ext cx="7796030" cy="114064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4EF6BC-CA01-4291-840C-AA95E9E7F82E}" type="slidenum">
              <a:rPr lang="ca-ES" smtClean="0"/>
              <a:pPr/>
              <a:t>‹Nº›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14786309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lumna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514351" y="685801"/>
            <a:ext cx="7796030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514352" y="2063395"/>
            <a:ext cx="248259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514352" y="2639658"/>
            <a:ext cx="2482596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175967" y="2063395"/>
            <a:ext cx="248259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3175966" y="2639658"/>
            <a:ext cx="2482596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827785" y="2063395"/>
            <a:ext cx="248259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5827785" y="2639658"/>
            <a:ext cx="2482596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4EF6BC-CA01-4291-840C-AA95E9E7F82E}" type="slidenum">
              <a:rPr lang="ca-ES" smtClean="0"/>
              <a:pPr/>
              <a:t>‹Nº›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204660122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lumna de imagen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514351" y="685801"/>
            <a:ext cx="7797662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518880" y="3813025"/>
            <a:ext cx="248259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514335" y="2063396"/>
            <a:ext cx="2482596" cy="1536725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518880" y="4389288"/>
            <a:ext cx="2482596" cy="98529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178058" y="3813025"/>
            <a:ext cx="248259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176999" y="2063396"/>
            <a:ext cx="2482596" cy="1535237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176998" y="4389286"/>
            <a:ext cx="2483655" cy="98530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826708" y="3813025"/>
            <a:ext cx="248259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5826614" y="2063394"/>
            <a:ext cx="2482596" cy="1537196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5826614" y="4389284"/>
            <a:ext cx="2482596" cy="985302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4EF6BC-CA01-4291-840C-AA95E9E7F82E}" type="slidenum">
              <a:rPr lang="ca-ES" smtClean="0"/>
              <a:pPr/>
              <a:t>‹Nº›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201793958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514351" y="2063396"/>
            <a:ext cx="7796030" cy="3311190"/>
          </a:xfrm>
        </p:spPr>
        <p:txBody>
          <a:bodyPr vert="eaVert" anchor="t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FA2FA6-55BD-4BCD-94CA-14DF918DD829}" type="slidenum">
              <a:rPr lang="ca-ES" smtClean="0"/>
              <a:pPr/>
              <a:t>‹Nº›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186477483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11896" y="685801"/>
            <a:ext cx="1698485" cy="4688785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514351" y="685801"/>
            <a:ext cx="5928323" cy="4688785"/>
          </a:xfrm>
        </p:spPr>
        <p:txBody>
          <a:bodyPr vert="eaVert" anchor="t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D51869-96CF-4ADD-87FB-AC51D7438C79}" type="slidenum">
              <a:rPr lang="ca-ES" smtClean="0"/>
              <a:pPr/>
              <a:t>‹Nº›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117260889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ítulo, text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ca-ES"/>
          </a:p>
        </p:txBody>
      </p:sp>
      <p:sp>
        <p:nvSpPr>
          <p:cNvPr id="3" name="2 Marcador de texto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ca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ca-E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ca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ca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A8A9755A-A90C-4758-9386-E96C71D57BFC}" type="slidenum">
              <a:rPr lang="ca-ES"/>
              <a:pPr/>
              <a:t>‹Nº›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41624033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514351" y="2063396"/>
            <a:ext cx="7796030" cy="3311189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F29AE0-078F-4199-A11A-493BED4D2417}" type="slidenum">
              <a:rPr lang="ca-ES" smtClean="0"/>
              <a:pPr/>
              <a:t>‹Nº›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9026554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351" y="685801"/>
            <a:ext cx="7796030" cy="3193487"/>
          </a:xfrm>
        </p:spPr>
        <p:txBody>
          <a:bodyPr anchor="b">
            <a:normAutofit/>
          </a:bodyPr>
          <a:lstStyle>
            <a:lvl1pPr algn="l">
              <a:defRPr sz="54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4351" y="3742267"/>
            <a:ext cx="7796030" cy="1639614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77F1DF-C6D9-4480-BEB8-8B9BF686BECE}" type="slidenum">
              <a:rPr lang="ca-ES" smtClean="0"/>
              <a:pPr/>
              <a:t>‹Nº›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29720332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514351" y="685800"/>
            <a:ext cx="7797662" cy="1158140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514350" y="2063396"/>
            <a:ext cx="3816536" cy="3311189"/>
          </a:xfrm>
        </p:spPr>
        <p:txBody>
          <a:bodyPr anchor="t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4495478" y="2063396"/>
            <a:ext cx="3814904" cy="3311189"/>
          </a:xfrm>
        </p:spPr>
        <p:txBody>
          <a:bodyPr anchor="t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2D3B19-B8E2-4CB3-B7D7-942E024FD35C}" type="slidenum">
              <a:rPr lang="ca-ES" smtClean="0"/>
              <a:pPr/>
              <a:t>‹Nº›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33775627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514351" y="685800"/>
            <a:ext cx="7796030" cy="1158140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9569" y="2063396"/>
            <a:ext cx="3591317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514352" y="2861733"/>
            <a:ext cx="3816534" cy="2512852"/>
          </a:xfrm>
        </p:spPr>
        <p:txBody>
          <a:bodyPr anchor="t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15340" y="2063396"/>
            <a:ext cx="3596671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4495477" y="2861733"/>
            <a:ext cx="3816535" cy="2512852"/>
          </a:xfrm>
        </p:spPr>
        <p:txBody>
          <a:bodyPr anchor="t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ED5F4A-BA08-491F-9EFB-4821AEDA9115}" type="slidenum">
              <a:rPr lang="ca-ES" smtClean="0"/>
              <a:pPr/>
              <a:t>‹Nº›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24811744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4EF6BC-CA01-4291-840C-AA95E9E7F82E}" type="slidenum">
              <a:rPr lang="ca-ES" smtClean="0"/>
              <a:pPr/>
              <a:t>‹Nº›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24037632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77CED9-FF9E-402F-A099-C8F24C951B61}" type="slidenum">
              <a:rPr lang="ca-ES" smtClean="0"/>
              <a:pPr/>
              <a:t>‹Nº›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23808043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0232" y="685800"/>
            <a:ext cx="3095145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3784600" y="685801"/>
            <a:ext cx="4525781" cy="4688785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20232" y="2709053"/>
            <a:ext cx="3095146" cy="2665533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969891-85D3-4A10-B1CE-02F2DF68B768}" type="slidenum">
              <a:rPr lang="ca-ES" smtClean="0"/>
              <a:pPr/>
              <a:t>‹Nº›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2582223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351" y="685800"/>
            <a:ext cx="4408172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47740" y="1"/>
            <a:ext cx="3162641" cy="507153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14351" y="2709053"/>
            <a:ext cx="4408171" cy="2362481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24C859-1844-4E9B-A308-42EE8104A505}" type="slidenum">
              <a:rPr lang="ca-ES" smtClean="0"/>
              <a:pPr/>
              <a:t>‹Nº›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29432013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jp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Brickwork-SD-R1acrop.jpg"/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grpSp>
        <p:nvGrpSpPr>
          <p:cNvPr id="10" name="Group 9"/>
          <p:cNvGrpSpPr/>
          <p:nvPr/>
        </p:nvGrpSpPr>
        <p:grpSpPr>
          <a:xfrm>
            <a:off x="-19048" y="1"/>
            <a:ext cx="9004013" cy="6644081"/>
            <a:chOff x="-25397" y="0"/>
            <a:chExt cx="12005350" cy="6644081"/>
          </a:xfrm>
        </p:grpSpPr>
        <p:sp useBgFill="1">
          <p:nvSpPr>
            <p:cNvPr id="11" name="Rectangle 10"/>
            <p:cNvSpPr/>
            <p:nvPr/>
          </p:nvSpPr>
          <p:spPr>
            <a:xfrm>
              <a:off x="1" y="0"/>
              <a:ext cx="11979952" cy="6644081"/>
            </a:xfrm>
            <a:prstGeom prst="rect">
              <a:avLst/>
            </a:prstGeom>
            <a:ln>
              <a:noFill/>
            </a:ln>
            <a:effectLst>
              <a:outerShdw blurRad="98425" dist="76200" dir="4380000" algn="tl" rotWithShape="0">
                <a:srgbClr val="000000">
                  <a:alpha val="68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Rectangle 12"/>
            <p:cNvSpPr/>
            <p:nvPr/>
          </p:nvSpPr>
          <p:spPr>
            <a:xfrm>
              <a:off x="1" y="5600215"/>
              <a:ext cx="11706512" cy="780581"/>
            </a:xfrm>
            <a:prstGeom prst="rect">
              <a:avLst/>
            </a:prstGeom>
            <a:gradFill flip="none" rotWithShape="1">
              <a:gsLst>
                <a:gs pos="34000">
                  <a:schemeClr val="accent1"/>
                </a:gs>
                <a:gs pos="100000">
                  <a:schemeClr val="accent1">
                    <a:lumMod val="5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-25397" y="0"/>
              <a:ext cx="11773291" cy="6419514"/>
            </a:xfrm>
            <a:custGeom>
              <a:avLst/>
              <a:gdLst/>
              <a:ahLst/>
              <a:cxnLst/>
              <a:rect l="l" t="t" r="r" b="b"/>
              <a:pathLst>
                <a:path w="11773291" h="6419514">
                  <a:moveTo>
                    <a:pt x="11750059" y="0"/>
                  </a:moveTo>
                  <a:lnTo>
                    <a:pt x="11773291" y="6419514"/>
                  </a:lnTo>
                  <a:lnTo>
                    <a:pt x="0" y="6411047"/>
                  </a:lnTo>
                </a:path>
              </a:pathLst>
            </a:custGeom>
            <a:ln w="82550">
              <a:solidFill>
                <a:schemeClr val="tx1">
                  <a:lumMod val="50000"/>
                  <a:lumOff val="50000"/>
                </a:schemeClr>
              </a:solidFill>
              <a:miter lim="800000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14351" y="685801"/>
            <a:ext cx="7797662" cy="115196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4351" y="2063396"/>
            <a:ext cx="7797662" cy="331118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473562" y="5757334"/>
            <a:ext cx="2838450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8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lang="ca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14351" y="5757334"/>
            <a:ext cx="4124789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28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lang="ca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715341" y="5757334"/>
            <a:ext cx="680390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28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EA4EF6BC-CA01-4291-840C-AA95E9E7F82E}" type="slidenum">
              <a:rPr lang="ca-ES" smtClean="0"/>
              <a:pPr/>
              <a:t>‹Nº›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41360443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  <p:sldLayoutId id="2147483674" r:id="rId13"/>
    <p:sldLayoutId id="2147483675" r:id="rId14"/>
    <p:sldLayoutId id="2147483676" r:id="rId15"/>
    <p:sldLayoutId id="2147483677" r:id="rId16"/>
    <p:sldLayoutId id="2147483678" r:id="rId17"/>
    <p:sldLayoutId id="2147483679" r:id="rId18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 cap="all" baseline="0">
          <a:solidFill>
            <a:schemeClr val="accent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gif"/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8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1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5.gi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7" Type="http://schemas.openxmlformats.org/officeDocument/2006/relationships/image" Target="../media/image19.jpe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16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image" Target="../media/image20.jpg"/><Relationship Id="rId7" Type="http://schemas.openxmlformats.org/officeDocument/2006/relationships/image" Target="../media/image24.jpg"/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3.png"/><Relationship Id="rId5" Type="http://schemas.openxmlformats.org/officeDocument/2006/relationships/image" Target="../media/image22.jpg"/><Relationship Id="rId4" Type="http://schemas.openxmlformats.org/officeDocument/2006/relationships/image" Target="../media/image21.jpg"/><Relationship Id="rId9" Type="http://schemas.openxmlformats.org/officeDocument/2006/relationships/image" Target="../media/image26.gi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5.gif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8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7" Type="http://schemas.openxmlformats.org/officeDocument/2006/relationships/image" Target="../media/image5.gif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7" Type="http://schemas.openxmlformats.org/officeDocument/2006/relationships/image" Target="../media/image5.gif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11560" y="836712"/>
            <a:ext cx="7772400" cy="1470025"/>
          </a:xfrm>
          <a:solidFill>
            <a:srgbClr val="99CCFF"/>
          </a:solidFill>
          <a:ln w="19050">
            <a:solidFill>
              <a:srgbClr val="0000FF"/>
            </a:solidFill>
          </a:ln>
        </p:spPr>
        <p:txBody>
          <a:bodyPr/>
          <a:lstStyle/>
          <a:p>
            <a:r>
              <a:rPr lang="ca-ES" sz="4800" b="1" dirty="0">
                <a:latin typeface="Berlin Sans FB Demi" panose="020E0802020502020306" pitchFamily="34" charset="0"/>
              </a:rPr>
              <a:t>Història dels moviments socials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11561" y="2420889"/>
            <a:ext cx="7781026" cy="1656184"/>
          </a:xfrm>
          <a:solidFill>
            <a:schemeClr val="accent1">
              <a:lumMod val="40000"/>
              <a:lumOff val="60000"/>
            </a:schemeClr>
          </a:solidFill>
        </p:spPr>
        <p:txBody>
          <a:bodyPr/>
          <a:lstStyle/>
          <a:p>
            <a:endParaRPr lang="ca-ES" sz="1000" dirty="0"/>
          </a:p>
          <a:p>
            <a:r>
              <a:rPr lang="ca-ES" sz="2800" b="1" i="1" dirty="0">
                <a:solidFill>
                  <a:srgbClr val="C00000"/>
                </a:solidFill>
                <a:latin typeface="Berlin Sans FB" panose="020E0602020502020306" pitchFamily="34" charset="0"/>
              </a:rPr>
              <a:t>L’INTERNACIONALISME REVOLUCIONARI: MARXISME I ANARQUISME</a:t>
            </a: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5013176"/>
            <a:ext cx="880492" cy="880492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fallOver"/>
      </p:transition>
    </mc:Choice>
    <mc:Fallback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8" name="Rectangle 4"/>
          <p:cNvSpPr>
            <a:spLocks noGrp="1" noChangeArrowheads="1"/>
          </p:cNvSpPr>
          <p:nvPr>
            <p:ph type="title"/>
          </p:nvPr>
        </p:nvSpPr>
        <p:spPr>
          <a:solidFill>
            <a:schemeClr val="tx1"/>
          </a:solidFill>
        </p:spPr>
        <p:txBody>
          <a:bodyPr/>
          <a:lstStyle/>
          <a:p>
            <a:r>
              <a:rPr lang="ca-ES" sz="3200" b="1" dirty="0">
                <a:solidFill>
                  <a:schemeClr val="bg1"/>
                </a:solidFill>
                <a:latin typeface="Berlin Sans FB Demi" panose="020E0802020502020306" pitchFamily="34" charset="0"/>
              </a:rPr>
              <a:t>B. El pensament llibertari: l’anarquisme</a:t>
            </a:r>
          </a:p>
        </p:txBody>
      </p:sp>
      <p:pic>
        <p:nvPicPr>
          <p:cNvPr id="16391" name="Picture 7" descr="200px-Bakuninfull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5517724" y="2419112"/>
            <a:ext cx="2540000" cy="3644900"/>
          </a:xfrm>
          <a:noFill/>
          <a:ln/>
        </p:spPr>
      </p:pic>
      <p:sp>
        <p:nvSpPr>
          <p:cNvPr id="16392" name="Rectangle 8"/>
          <p:cNvSpPr>
            <a:spLocks noChangeArrowheads="1"/>
          </p:cNvSpPr>
          <p:nvPr/>
        </p:nvSpPr>
        <p:spPr bwMode="auto">
          <a:xfrm>
            <a:off x="5003800" y="1557338"/>
            <a:ext cx="3505896" cy="8617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ca-ES" b="1" dirty="0" err="1">
                <a:latin typeface="Berlin Sans FB Demi" panose="020E0802020502020306" pitchFamily="34" charset="0"/>
              </a:rPr>
              <a:t>Михаил</a:t>
            </a:r>
            <a:r>
              <a:rPr lang="ca-ES" b="1" dirty="0">
                <a:latin typeface="Berlin Sans FB Demi" panose="020E0802020502020306" pitchFamily="34" charset="0"/>
              </a:rPr>
              <a:t> </a:t>
            </a:r>
            <a:r>
              <a:rPr lang="ca-ES" b="1" dirty="0" err="1">
                <a:latin typeface="Berlin Sans FB Demi" panose="020E0802020502020306" pitchFamily="34" charset="0"/>
              </a:rPr>
              <a:t>Александрович</a:t>
            </a:r>
            <a:r>
              <a:rPr lang="ca-ES" b="1" dirty="0">
                <a:latin typeface="Berlin Sans FB Demi" panose="020E0802020502020306" pitchFamily="34" charset="0"/>
              </a:rPr>
              <a:t> </a:t>
            </a:r>
            <a:r>
              <a:rPr lang="ca-ES" b="1" dirty="0" err="1">
                <a:latin typeface="Berlin Sans FB Demi" panose="020E0802020502020306" pitchFamily="34" charset="0"/>
              </a:rPr>
              <a:t>Бакунин</a:t>
            </a:r>
            <a:endParaRPr lang="ca-ES" b="1" dirty="0">
              <a:latin typeface="Berlin Sans FB Demi" panose="020E0802020502020306" pitchFamily="34" charset="0"/>
            </a:endParaRPr>
          </a:p>
          <a:p>
            <a:r>
              <a:rPr lang="ca-ES" b="1" dirty="0" err="1">
                <a:latin typeface="Berlin Sans FB Demi" panose="020E0802020502020306" pitchFamily="34" charset="0"/>
              </a:rPr>
              <a:t>Mijail</a:t>
            </a:r>
            <a:r>
              <a:rPr lang="ca-ES" b="1" dirty="0">
                <a:latin typeface="Berlin Sans FB Demi" panose="020E0802020502020306" pitchFamily="34" charset="0"/>
              </a:rPr>
              <a:t> A. BAKUNIN</a:t>
            </a:r>
          </a:p>
          <a:p>
            <a:r>
              <a:rPr lang="ca-ES" sz="1400" b="1" dirty="0">
                <a:latin typeface="Berlin Sans FB Demi" panose="020E0802020502020306" pitchFamily="34" charset="0"/>
              </a:rPr>
              <a:t>1814 - 1876</a:t>
            </a:r>
          </a:p>
        </p:txBody>
      </p:sp>
      <p:graphicFrame>
        <p:nvGraphicFramePr>
          <p:cNvPr id="3" name="Diagrama 2"/>
          <p:cNvGraphicFramePr/>
          <p:nvPr>
            <p:extLst>
              <p:ext uri="{D42A27DB-BD31-4B8C-83A1-F6EECF244321}">
                <p14:modId xmlns:p14="http://schemas.microsoft.com/office/powerpoint/2010/main" val="196495103"/>
              </p:ext>
            </p:extLst>
          </p:nvPr>
        </p:nvGraphicFramePr>
        <p:xfrm>
          <a:off x="395536" y="1557338"/>
          <a:ext cx="4464496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8" name="Imagen 7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5805264"/>
            <a:ext cx="1512168" cy="3918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97545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fallOver"/>
      </p:transition>
    </mc:Choice>
    <mc:Fallback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8" name="Rectangle 4"/>
          <p:cNvSpPr>
            <a:spLocks noGrp="1" noChangeArrowheads="1"/>
          </p:cNvSpPr>
          <p:nvPr>
            <p:ph type="title"/>
          </p:nvPr>
        </p:nvSpPr>
        <p:spPr>
          <a:solidFill>
            <a:schemeClr val="tx1"/>
          </a:solidFill>
        </p:spPr>
        <p:txBody>
          <a:bodyPr/>
          <a:lstStyle/>
          <a:p>
            <a:r>
              <a:rPr lang="ca-ES" sz="3200" b="1" dirty="0">
                <a:solidFill>
                  <a:schemeClr val="bg1"/>
                </a:solidFill>
                <a:latin typeface="Berlin Sans FB Demi" panose="020E0802020502020306" pitchFamily="34" charset="0"/>
              </a:rPr>
              <a:t>Els conceptes clau de l’anarquisme</a:t>
            </a:r>
          </a:p>
        </p:txBody>
      </p:sp>
      <p:sp>
        <p:nvSpPr>
          <p:cNvPr id="4" name="Llaves 3"/>
          <p:cNvSpPr/>
          <p:nvPr/>
        </p:nvSpPr>
        <p:spPr>
          <a:xfrm>
            <a:off x="611560" y="1700808"/>
            <a:ext cx="2592288" cy="1008112"/>
          </a:xfrm>
          <a:prstGeom prst="bracePair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r>
              <a:rPr lang="ca-ES" dirty="0">
                <a:latin typeface="Berlin Sans FB" panose="020E0602020502020306" pitchFamily="34" charset="0"/>
              </a:rPr>
              <a:t>Té a la llibertat com a valor principal i irrenunciable</a:t>
            </a:r>
          </a:p>
        </p:txBody>
      </p:sp>
      <p:sp>
        <p:nvSpPr>
          <p:cNvPr id="9" name="Llaves 8"/>
          <p:cNvSpPr/>
          <p:nvPr/>
        </p:nvSpPr>
        <p:spPr>
          <a:xfrm>
            <a:off x="3419872" y="2792209"/>
            <a:ext cx="3960440" cy="1008112"/>
          </a:xfrm>
          <a:prstGeom prst="bracePair">
            <a:avLst/>
          </a:prstGeom>
          <a:ln w="571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r>
              <a:rPr lang="ca-ES" dirty="0">
                <a:latin typeface="Berlin Sans FB" panose="020E0602020502020306" pitchFamily="34" charset="0"/>
              </a:rPr>
              <a:t>Creu en la bondat natural de l’Home, corromput per la societat i la propietat privada</a:t>
            </a:r>
          </a:p>
        </p:txBody>
      </p:sp>
      <p:sp>
        <p:nvSpPr>
          <p:cNvPr id="10" name="Llaves 9"/>
          <p:cNvSpPr/>
          <p:nvPr/>
        </p:nvSpPr>
        <p:spPr>
          <a:xfrm>
            <a:off x="5148064" y="4217025"/>
            <a:ext cx="2592288" cy="1008112"/>
          </a:xfrm>
          <a:prstGeom prst="bracePair">
            <a:avLst/>
          </a:prstGeom>
          <a:ln w="57150">
            <a:solidFill>
              <a:srgbClr val="FD7D5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r>
              <a:rPr lang="ca-ES" dirty="0">
                <a:latin typeface="Berlin Sans FB" panose="020E0602020502020306" pitchFamily="34" charset="0"/>
              </a:rPr>
              <a:t>Creu en les formes cooperatives per a l’economia</a:t>
            </a:r>
          </a:p>
        </p:txBody>
      </p:sp>
      <p:sp>
        <p:nvSpPr>
          <p:cNvPr id="11" name="Llaves 10"/>
          <p:cNvSpPr/>
          <p:nvPr/>
        </p:nvSpPr>
        <p:spPr>
          <a:xfrm>
            <a:off x="683568" y="4365104"/>
            <a:ext cx="3024336" cy="1008112"/>
          </a:xfrm>
          <a:prstGeom prst="bracePair">
            <a:avLst/>
          </a:prstGeom>
          <a:ln w="5715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r>
              <a:rPr lang="ca-ES" dirty="0">
                <a:latin typeface="Berlin Sans FB" panose="020E0602020502020306" pitchFamily="34" charset="0"/>
              </a:rPr>
              <a:t>Rebuig total de la política i de les institucions. No participa de les eleccions</a:t>
            </a:r>
          </a:p>
        </p:txBody>
      </p:sp>
      <p:sp>
        <p:nvSpPr>
          <p:cNvPr id="12" name="Llaves 11"/>
          <p:cNvSpPr/>
          <p:nvPr/>
        </p:nvSpPr>
        <p:spPr>
          <a:xfrm>
            <a:off x="5652120" y="1595227"/>
            <a:ext cx="2592288" cy="1008112"/>
          </a:xfrm>
          <a:prstGeom prst="bracePair">
            <a:avLst/>
          </a:prstGeom>
          <a:ln w="5715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r>
              <a:rPr lang="ca-ES" dirty="0">
                <a:latin typeface="Berlin Sans FB" panose="020E0602020502020306" pitchFamily="34" charset="0"/>
              </a:rPr>
              <a:t>Crítica total al capitalisme com a contrari a la llibertat</a:t>
            </a:r>
          </a:p>
        </p:txBody>
      </p:sp>
      <p:sp>
        <p:nvSpPr>
          <p:cNvPr id="13" name="Llaves 12"/>
          <p:cNvSpPr/>
          <p:nvPr/>
        </p:nvSpPr>
        <p:spPr>
          <a:xfrm>
            <a:off x="251520" y="3032956"/>
            <a:ext cx="2592288" cy="1008112"/>
          </a:xfrm>
          <a:prstGeom prst="bracePair">
            <a:avLst/>
          </a:prstGeom>
          <a:ln w="57150">
            <a:solidFill>
              <a:srgbClr val="FF66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r>
              <a:rPr lang="ca-ES" dirty="0">
                <a:latin typeface="Berlin Sans FB" panose="020E0602020502020306" pitchFamily="34" charset="0"/>
              </a:rPr>
              <a:t>Visio naturalista de la humanitat. Rebuig de les lleis i de la religió</a:t>
            </a:r>
          </a:p>
        </p:txBody>
      </p:sp>
      <p:pic>
        <p:nvPicPr>
          <p:cNvPr id="14" name="Imagen 1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5805264"/>
            <a:ext cx="1512168" cy="391857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fallOver"/>
      </p:transition>
    </mc:Choice>
    <mc:Fallback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8" name="Rectangle 4"/>
          <p:cNvSpPr>
            <a:spLocks noGrp="1" noChangeArrowheads="1"/>
          </p:cNvSpPr>
          <p:nvPr>
            <p:ph type="title"/>
          </p:nvPr>
        </p:nvSpPr>
        <p:spPr>
          <a:solidFill>
            <a:schemeClr val="tx1"/>
          </a:solidFill>
        </p:spPr>
        <p:txBody>
          <a:bodyPr/>
          <a:lstStyle/>
          <a:p>
            <a:r>
              <a:rPr lang="ca-ES" sz="3200" b="1" dirty="0">
                <a:solidFill>
                  <a:schemeClr val="bg1"/>
                </a:solidFill>
                <a:latin typeface="Berlin Sans FB Demi" panose="020E0802020502020306" pitchFamily="34" charset="0"/>
              </a:rPr>
              <a:t>Els conceptes clau de l’anarquisme</a:t>
            </a:r>
          </a:p>
        </p:txBody>
      </p:sp>
      <p:sp>
        <p:nvSpPr>
          <p:cNvPr id="2" name="Rectángulo redondeado 1"/>
          <p:cNvSpPr/>
          <p:nvPr/>
        </p:nvSpPr>
        <p:spPr>
          <a:xfrm>
            <a:off x="251520" y="1899283"/>
            <a:ext cx="6707088" cy="100811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a-ES" dirty="0">
                <a:latin typeface="Berlin Sans FB" panose="020E0602020502020306" pitchFamily="34" charset="0"/>
              </a:rPr>
              <a:t>Defèn que la llibertat i la felicitat de cada ésser humà depèn de la llibertat i de la felicitat de tota la Humanitat. Cal lluitar per l’alliberament de tots els pobles i la felicitat col·lectiva</a:t>
            </a:r>
          </a:p>
        </p:txBody>
      </p:sp>
      <p:sp>
        <p:nvSpPr>
          <p:cNvPr id="14" name="Rectángulo redondeado 13"/>
          <p:cNvSpPr/>
          <p:nvPr/>
        </p:nvSpPr>
        <p:spPr>
          <a:xfrm>
            <a:off x="1917629" y="3356992"/>
            <a:ext cx="6769171" cy="1656184"/>
          </a:xfrm>
          <a:prstGeom prst="round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a-ES" dirty="0">
                <a:latin typeface="Berlin Sans FB" panose="020E0602020502020306" pitchFamily="34" charset="0"/>
              </a:rPr>
              <a:t>Per arribar a la nova SOCIETAT LLIBERTÀRIA, cal la revolució espontània i lliure de tot el poble, que destrueixi el capitalisme i instauri de forma immediata i sense cap mena de presa de poder, una societat sense propietat privada ni desigualtats de cap tipus.</a:t>
            </a: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302" y="3573016"/>
            <a:ext cx="1445340" cy="1296144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6296" y="1923140"/>
            <a:ext cx="1287016" cy="965262"/>
          </a:xfrm>
          <a:prstGeom prst="rect">
            <a:avLst/>
          </a:prstGeom>
        </p:spPr>
      </p:pic>
      <p:pic>
        <p:nvPicPr>
          <p:cNvPr id="15" name="Imagen 1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5805264"/>
            <a:ext cx="1512168" cy="3918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265426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fallOver"/>
      </p:transition>
    </mc:Choice>
    <mc:Fallback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4" name="Rectangle 4"/>
          <p:cNvSpPr>
            <a:spLocks noGrp="1" noChangeArrowheads="1"/>
          </p:cNvSpPr>
          <p:nvPr>
            <p:ph type="title"/>
          </p:nvPr>
        </p:nvSpPr>
        <p:spPr>
          <a:xfrm>
            <a:off x="539552" y="548680"/>
            <a:ext cx="7797662" cy="834070"/>
          </a:xfrm>
        </p:spPr>
        <p:txBody>
          <a:bodyPr/>
          <a:lstStyle/>
          <a:p>
            <a:pPr algn="ctr"/>
            <a:r>
              <a:rPr lang="ca-ES" sz="2400" b="1" dirty="0">
                <a:latin typeface="Berlin Sans FB Demi" panose="020E0802020502020306" pitchFamily="34" charset="0"/>
              </a:rPr>
              <a:t>La simbologia dels ideals internacionalistes: el comunisme</a:t>
            </a:r>
          </a:p>
        </p:txBody>
      </p:sp>
      <p:pic>
        <p:nvPicPr>
          <p:cNvPr id="20488" name="Picture 8" descr="100px-Hammer_and_sickle"/>
          <p:cNvPicPr>
            <a:picLocks noGrp="1" noChangeAspect="1" noChangeArrowheads="1"/>
          </p:cNvPicPr>
          <p:nvPr>
            <p:ph sz="quarter" idx="14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611560" y="1556792"/>
            <a:ext cx="2088232" cy="2088232"/>
          </a:xfrm>
          <a:noFill/>
          <a:ln/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5805264"/>
            <a:ext cx="1512168" cy="391857"/>
          </a:xfrm>
          <a:prstGeom prst="rect">
            <a:avLst/>
          </a:prstGeom>
        </p:spPr>
      </p:pic>
      <p:pic>
        <p:nvPicPr>
          <p:cNvPr id="3" name="Imagen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9433" y="3819066"/>
            <a:ext cx="3028950" cy="1514475"/>
          </a:xfrm>
          <a:prstGeom prst="rect">
            <a:avLst/>
          </a:prstGeom>
        </p:spPr>
      </p:pic>
      <p:pic>
        <p:nvPicPr>
          <p:cNvPr id="4" name="Imagen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2160" y="1772816"/>
            <a:ext cx="2381250" cy="1924050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74792" y="1661480"/>
            <a:ext cx="1762367" cy="1878856"/>
          </a:xfrm>
          <a:prstGeom prst="rect">
            <a:avLst/>
          </a:prstGeom>
        </p:spPr>
      </p:pic>
      <p:pic>
        <p:nvPicPr>
          <p:cNvPr id="7" name="Imagen 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36721" y="3932797"/>
            <a:ext cx="1966064" cy="1303586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fallOver"/>
      </p:transition>
    </mc:Choice>
    <mc:Fallback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4" name="Rectangle 4"/>
          <p:cNvSpPr>
            <a:spLocks noGrp="1" noChangeArrowheads="1"/>
          </p:cNvSpPr>
          <p:nvPr>
            <p:ph type="title"/>
          </p:nvPr>
        </p:nvSpPr>
        <p:spPr>
          <a:xfrm>
            <a:off x="539552" y="548680"/>
            <a:ext cx="7797662" cy="834070"/>
          </a:xfrm>
        </p:spPr>
        <p:txBody>
          <a:bodyPr/>
          <a:lstStyle/>
          <a:p>
            <a:pPr algn="ctr"/>
            <a:r>
              <a:rPr lang="ca-ES" sz="2400" b="1" dirty="0">
                <a:latin typeface="Berlin Sans FB Demi" panose="020E0802020502020306" pitchFamily="34" charset="0"/>
              </a:rPr>
              <a:t>La simbologia dels ideals internacionalistes: L’ANARQUISME</a:t>
            </a:r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5805264"/>
            <a:ext cx="1512168" cy="391857"/>
          </a:xfrm>
          <a:prstGeom prst="rect">
            <a:avLst/>
          </a:prstGeom>
        </p:spPr>
      </p:pic>
      <p:pic>
        <p:nvPicPr>
          <p:cNvPr id="8" name="Imagen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3068960"/>
            <a:ext cx="1466850" cy="2019300"/>
          </a:xfrm>
          <a:prstGeom prst="rect">
            <a:avLst/>
          </a:prstGeom>
        </p:spPr>
      </p:pic>
      <p:pic>
        <p:nvPicPr>
          <p:cNvPr id="9" name="Imagen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97536" y="2924944"/>
            <a:ext cx="1839678" cy="2489845"/>
          </a:xfrm>
          <a:prstGeom prst="rect">
            <a:avLst/>
          </a:prstGeom>
        </p:spPr>
      </p:pic>
      <p:pic>
        <p:nvPicPr>
          <p:cNvPr id="10" name="Imagen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71658" y="1584714"/>
            <a:ext cx="1657333" cy="1491600"/>
          </a:xfrm>
          <a:prstGeom prst="rect">
            <a:avLst/>
          </a:prstGeom>
        </p:spPr>
      </p:pic>
      <p:pic>
        <p:nvPicPr>
          <p:cNvPr id="11" name="Imagen 1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6577" y="3654482"/>
            <a:ext cx="1551806" cy="1551806"/>
          </a:xfrm>
          <a:prstGeom prst="rect">
            <a:avLst/>
          </a:prstGeom>
        </p:spPr>
      </p:pic>
      <p:pic>
        <p:nvPicPr>
          <p:cNvPr id="12" name="Imagen 1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0032" y="2420888"/>
            <a:ext cx="1369421" cy="1898516"/>
          </a:xfrm>
          <a:prstGeom prst="rect">
            <a:avLst/>
          </a:prstGeom>
        </p:spPr>
      </p:pic>
      <p:pic>
        <p:nvPicPr>
          <p:cNvPr id="13" name="Imagen 1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60494" y="1215493"/>
            <a:ext cx="1240532" cy="1240532"/>
          </a:xfrm>
          <a:prstGeom prst="rect">
            <a:avLst/>
          </a:prstGeom>
        </p:spPr>
      </p:pic>
      <p:pic>
        <p:nvPicPr>
          <p:cNvPr id="14" name="Imagen 13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797" y="1412247"/>
            <a:ext cx="2015479" cy="12015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3992214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fallOver"/>
      </p:transition>
    </mc:Choice>
    <mc:Fallback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a-ES" sz="4000" dirty="0"/>
              <a:t>EL NAIXEMENT DE L’INTERNACIONALISME</a:t>
            </a:r>
          </a:p>
        </p:txBody>
      </p:sp>
      <p:sp>
        <p:nvSpPr>
          <p:cNvPr id="5" name="Pentágono 4"/>
          <p:cNvSpPr/>
          <p:nvPr/>
        </p:nvSpPr>
        <p:spPr>
          <a:xfrm>
            <a:off x="251520" y="1417637"/>
            <a:ext cx="1728192" cy="996255"/>
          </a:xfrm>
          <a:prstGeom prst="homePlat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a-ES" dirty="0"/>
              <a:t>s. XVI - XVIII</a:t>
            </a:r>
          </a:p>
        </p:txBody>
      </p:sp>
      <p:sp>
        <p:nvSpPr>
          <p:cNvPr id="6" name="Rectángulo redondeado 5"/>
          <p:cNvSpPr/>
          <p:nvPr/>
        </p:nvSpPr>
        <p:spPr>
          <a:xfrm>
            <a:off x="2123728" y="1410643"/>
            <a:ext cx="6480720" cy="1003250"/>
          </a:xfrm>
          <a:prstGeom prst="roundRect">
            <a:avLst/>
          </a:prstGeom>
          <a:noFill/>
          <a:ln w="571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1"/>
          </a:fontRef>
        </p:style>
        <p:txBody>
          <a:bodyPr rtlCol="0" anchor="ctr"/>
          <a:lstStyle/>
          <a:p>
            <a:pPr algn="ctr"/>
            <a:r>
              <a:rPr lang="ca-ES" sz="2800" dirty="0"/>
              <a:t>NAIXEMENT i DESENVOLUPAMENT DEL CAPITALISME</a:t>
            </a:r>
          </a:p>
        </p:txBody>
      </p:sp>
      <p:sp>
        <p:nvSpPr>
          <p:cNvPr id="7" name="Explosión 2 6"/>
          <p:cNvSpPr/>
          <p:nvPr/>
        </p:nvSpPr>
        <p:spPr>
          <a:xfrm>
            <a:off x="251520" y="2267744"/>
            <a:ext cx="3096344" cy="2592288"/>
          </a:xfrm>
          <a:prstGeom prst="irregularSeal2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a-ES" dirty="0"/>
              <a:t>Reacció contra les injustícies del sistema</a:t>
            </a:r>
          </a:p>
        </p:txBody>
      </p:sp>
      <p:sp>
        <p:nvSpPr>
          <p:cNvPr id="8" name="Diagrama de flujo: documento 7"/>
          <p:cNvSpPr/>
          <p:nvPr/>
        </p:nvSpPr>
        <p:spPr>
          <a:xfrm>
            <a:off x="3779912" y="2560638"/>
            <a:ext cx="3500782" cy="1224136"/>
          </a:xfrm>
          <a:prstGeom prst="flowChartDocumen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a-ES" sz="2000" dirty="0"/>
              <a:t>Aparició dels moviments “internacionalistes”</a:t>
            </a:r>
          </a:p>
        </p:txBody>
      </p:sp>
      <p:sp>
        <p:nvSpPr>
          <p:cNvPr id="9" name="Flecha derecha 8"/>
          <p:cNvSpPr/>
          <p:nvPr/>
        </p:nvSpPr>
        <p:spPr>
          <a:xfrm>
            <a:off x="3059832" y="2636912"/>
            <a:ext cx="648072" cy="36004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/>
          </a:p>
        </p:txBody>
      </p:sp>
      <p:graphicFrame>
        <p:nvGraphicFramePr>
          <p:cNvPr id="10" name="Diagrama 9"/>
          <p:cNvGraphicFramePr/>
          <p:nvPr>
            <p:extLst>
              <p:ext uri="{D42A27DB-BD31-4B8C-83A1-F6EECF244321}">
                <p14:modId xmlns:p14="http://schemas.microsoft.com/office/powerpoint/2010/main" val="2860559214"/>
              </p:ext>
            </p:extLst>
          </p:nvPr>
        </p:nvGraphicFramePr>
        <p:xfrm>
          <a:off x="3180184" y="3694764"/>
          <a:ext cx="4727848" cy="20431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1" name="Flecha abajo 10"/>
          <p:cNvSpPr/>
          <p:nvPr/>
        </p:nvSpPr>
        <p:spPr>
          <a:xfrm>
            <a:off x="5292080" y="3563888"/>
            <a:ext cx="504056" cy="648072"/>
          </a:xfrm>
          <a:prstGeom prst="downArrow">
            <a:avLst/>
          </a:prstGeom>
          <a:solidFill>
            <a:schemeClr val="accent1">
              <a:lumMod val="20000"/>
              <a:lumOff val="80000"/>
            </a:schemeClr>
          </a:solidFill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/>
          </a:p>
        </p:txBody>
      </p:sp>
      <p:pic>
        <p:nvPicPr>
          <p:cNvPr id="12" name="Imagen 1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5805264"/>
            <a:ext cx="1512168" cy="391857"/>
          </a:xfrm>
          <a:prstGeom prst="rect">
            <a:avLst/>
          </a:prstGeom>
        </p:spPr>
      </p:pic>
      <p:sp>
        <p:nvSpPr>
          <p:cNvPr id="13" name="Llamada de flecha a la izquierda 12"/>
          <p:cNvSpPr/>
          <p:nvPr/>
        </p:nvSpPr>
        <p:spPr>
          <a:xfrm>
            <a:off x="7352702" y="2564903"/>
            <a:ext cx="1251746" cy="983115"/>
          </a:xfrm>
          <a:prstGeom prst="leftArrow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a-ES" dirty="0"/>
              <a:t>S. XIX</a:t>
            </a:r>
          </a:p>
        </p:txBody>
      </p:sp>
    </p:spTree>
    <p:extLst>
      <p:ext uri="{BB962C8B-B14F-4D97-AF65-F5344CB8AC3E}">
        <p14:creationId xmlns:p14="http://schemas.microsoft.com/office/powerpoint/2010/main" val="129577507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fallOver"/>
      </p:transition>
    </mc:Choice>
    <mc:Fallback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451207" y="404664"/>
            <a:ext cx="8229600" cy="850106"/>
          </a:xfrm>
          <a:solidFill>
            <a:srgbClr val="CCCCFF"/>
          </a:solidFill>
        </p:spPr>
        <p:txBody>
          <a:bodyPr/>
          <a:lstStyle/>
          <a:p>
            <a:r>
              <a:rPr lang="ca-ES" sz="3600" dirty="0"/>
              <a:t>A. El socialisme científic o marxisme</a:t>
            </a:r>
          </a:p>
        </p:txBody>
      </p:sp>
      <p:pic>
        <p:nvPicPr>
          <p:cNvPr id="3078" name="Picture 6" descr="Karl Marx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5085555" y="1639060"/>
            <a:ext cx="3005138" cy="3095625"/>
          </a:xfrm>
          <a:noFill/>
          <a:ln/>
        </p:spPr>
      </p:pic>
      <p:sp>
        <p:nvSpPr>
          <p:cNvPr id="3079" name="Text Box 7"/>
          <p:cNvSpPr txBox="1">
            <a:spLocks noChangeArrowheads="1"/>
          </p:cNvSpPr>
          <p:nvPr/>
        </p:nvSpPr>
        <p:spPr bwMode="auto">
          <a:xfrm>
            <a:off x="4716462" y="4857047"/>
            <a:ext cx="3743325" cy="581025"/>
          </a:xfrm>
          <a:prstGeom prst="rect">
            <a:avLst/>
          </a:prstGeom>
          <a:solidFill>
            <a:srgbClr val="00CCFF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ca-ES" sz="1600" b="1" dirty="0">
                <a:latin typeface="Century Gothic" pitchFamily="34" charset="0"/>
              </a:rPr>
              <a:t>Karl Marx (</a:t>
            </a:r>
            <a:r>
              <a:rPr lang="ca-ES" sz="1600" b="1" dirty="0" err="1">
                <a:latin typeface="Century Gothic" pitchFamily="34" charset="0"/>
              </a:rPr>
              <a:t>Trèveris</a:t>
            </a:r>
            <a:r>
              <a:rPr lang="ca-ES" sz="1600" b="1" dirty="0">
                <a:latin typeface="Century Gothic" pitchFamily="34" charset="0"/>
              </a:rPr>
              <a:t>, 1818 – Londres, 1883)</a:t>
            </a:r>
          </a:p>
        </p:txBody>
      </p:sp>
      <p:sp>
        <p:nvSpPr>
          <p:cNvPr id="4" name="Recortar rectángulo de esquina sencilla 3"/>
          <p:cNvSpPr/>
          <p:nvPr/>
        </p:nvSpPr>
        <p:spPr>
          <a:xfrm>
            <a:off x="395536" y="1556792"/>
            <a:ext cx="4320926" cy="1368152"/>
          </a:xfrm>
          <a:prstGeom prst="snip1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a-ES" sz="2000" dirty="0">
                <a:latin typeface="Berlin Sans FB" panose="020E0602020502020306" pitchFamily="34" charset="0"/>
              </a:rPr>
              <a:t>El Socialisme Científic o “marxisme” fou creat pels filòsofs alemanys Karl Marx i Friedrich Engels al S. XIX</a:t>
            </a:r>
          </a:p>
        </p:txBody>
      </p:sp>
      <p:sp>
        <p:nvSpPr>
          <p:cNvPr id="8" name="Recortar rectángulo de esquina sencilla 7"/>
          <p:cNvSpPr/>
          <p:nvPr/>
        </p:nvSpPr>
        <p:spPr>
          <a:xfrm>
            <a:off x="395536" y="3193777"/>
            <a:ext cx="4257374" cy="2081080"/>
          </a:xfrm>
          <a:prstGeom prst="snip1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a-ES" sz="2000" dirty="0">
                <a:latin typeface="Berlin Sans FB" panose="020E0602020502020306" pitchFamily="34" charset="0"/>
              </a:rPr>
              <a:t>Les seves idees van quedar recollides en un gran nombre de llibres i articles, entre els quals destaquen el “MANIFEST COMUNISTA” (1848) i “EL CAPITAL” (1864 – 1877)</a:t>
            </a:r>
          </a:p>
        </p:txBody>
      </p:sp>
      <p:pic>
        <p:nvPicPr>
          <p:cNvPr id="9" name="Imagen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5805264"/>
            <a:ext cx="1512168" cy="3918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0053876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fallOver"/>
      </p:transition>
    </mc:Choice>
    <mc:Fallback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4" name="Rectangle 4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850900"/>
          </a:xfrm>
          <a:solidFill>
            <a:srgbClr val="FFCC99"/>
          </a:solidFill>
        </p:spPr>
        <p:txBody>
          <a:bodyPr/>
          <a:lstStyle/>
          <a:p>
            <a:pPr algn="ctr"/>
            <a:r>
              <a:rPr lang="ca-ES" sz="3000" b="1" u="sng" dirty="0">
                <a:latin typeface="Berlin Sans FB Demi" panose="020E0802020502020306" pitchFamily="34" charset="0"/>
              </a:rPr>
              <a:t>Les bases teòriques del socialisme científic</a:t>
            </a:r>
          </a:p>
        </p:txBody>
      </p:sp>
      <p:graphicFrame>
        <p:nvGraphicFramePr>
          <p:cNvPr id="2" name="Diagrama 1"/>
          <p:cNvGraphicFramePr/>
          <p:nvPr>
            <p:extLst>
              <p:ext uri="{D42A27DB-BD31-4B8C-83A1-F6EECF244321}">
                <p14:modId xmlns:p14="http://schemas.microsoft.com/office/powerpoint/2010/main" val="846346518"/>
              </p:ext>
            </p:extLst>
          </p:nvPr>
        </p:nvGraphicFramePr>
        <p:xfrm>
          <a:off x="1656085" y="1196752"/>
          <a:ext cx="5831830" cy="43924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4" name="Imagen 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5805264"/>
            <a:ext cx="1512168" cy="391857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fallOver"/>
      </p:transition>
    </mc:Choice>
    <mc:Fallback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251520" y="274638"/>
            <a:ext cx="8435280" cy="993775"/>
          </a:xfrm>
          <a:solidFill>
            <a:schemeClr val="accent1">
              <a:lumMod val="20000"/>
              <a:lumOff val="80000"/>
            </a:schemeClr>
          </a:solidFill>
        </p:spPr>
        <p:txBody>
          <a:bodyPr/>
          <a:lstStyle/>
          <a:p>
            <a:r>
              <a:rPr lang="ca-ES" sz="3000" b="1" dirty="0">
                <a:latin typeface="Berlin Sans FB Demi" panose="020E0802020502020306" pitchFamily="34" charset="0"/>
              </a:rPr>
              <a:t>1. L’anàlisi del passat</a:t>
            </a:r>
            <a:r>
              <a:rPr lang="ca-ES" sz="3000" dirty="0">
                <a:latin typeface="Berlin Sans FB Demi" panose="020E0802020502020306" pitchFamily="34" charset="0"/>
              </a:rPr>
              <a:t>: </a:t>
            </a:r>
            <a:r>
              <a:rPr lang="ca-ES" sz="3000" i="1" dirty="0">
                <a:latin typeface="Berlin Sans FB Demi" panose="020E0802020502020306" pitchFamily="34" charset="0"/>
              </a:rPr>
              <a:t>el “materialisme històric”</a:t>
            </a:r>
          </a:p>
        </p:txBody>
      </p:sp>
      <p:sp>
        <p:nvSpPr>
          <p:cNvPr id="4" name="Rectángulo redondeado 3"/>
          <p:cNvSpPr/>
          <p:nvPr/>
        </p:nvSpPr>
        <p:spPr>
          <a:xfrm>
            <a:off x="467544" y="1556792"/>
            <a:ext cx="3528392" cy="172819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a-ES" sz="2000" dirty="0">
                <a:latin typeface="Berlin Sans FB" panose="020E0602020502020306" pitchFamily="34" charset="0"/>
              </a:rPr>
              <a:t>La història de la Humanitat és una successió de “modes de producció” (esclavista </a:t>
            </a:r>
            <a:r>
              <a:rPr lang="ca-ES" sz="2000" dirty="0">
                <a:latin typeface="Berlin Sans FB" panose="020E0602020502020306" pitchFamily="34" charset="0"/>
                <a:sym typeface="Wingdings" panose="05000000000000000000" pitchFamily="2" charset="2"/>
              </a:rPr>
              <a:t> feudal  capitalista)</a:t>
            </a:r>
            <a:endParaRPr lang="ca-ES" sz="2000" dirty="0">
              <a:latin typeface="Berlin Sans FB" panose="020E0602020502020306" pitchFamily="34" charset="0"/>
            </a:endParaRPr>
          </a:p>
        </p:txBody>
      </p:sp>
      <p:sp>
        <p:nvSpPr>
          <p:cNvPr id="7" name="Rectángulo redondeado 6"/>
          <p:cNvSpPr/>
          <p:nvPr/>
        </p:nvSpPr>
        <p:spPr>
          <a:xfrm>
            <a:off x="4932040" y="1556792"/>
            <a:ext cx="3528392" cy="1728192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a-ES" sz="2000" dirty="0">
                <a:latin typeface="Berlin Sans FB" panose="020E0602020502020306" pitchFamily="34" charset="0"/>
              </a:rPr>
              <a:t>Cada “mode de producció” es basa en l’explotació de molts per part de pocs</a:t>
            </a:r>
          </a:p>
          <a:p>
            <a:pPr algn="ctr"/>
            <a:r>
              <a:rPr lang="ca-ES" sz="2000" dirty="0">
                <a:latin typeface="Berlin Sans FB" panose="020E0602020502020306" pitchFamily="34" charset="0"/>
              </a:rPr>
              <a:t>(explotadors / explotats)</a:t>
            </a:r>
          </a:p>
        </p:txBody>
      </p:sp>
      <p:sp>
        <p:nvSpPr>
          <p:cNvPr id="8" name="Rectángulo redondeado 7"/>
          <p:cNvSpPr/>
          <p:nvPr/>
        </p:nvSpPr>
        <p:spPr>
          <a:xfrm>
            <a:off x="467544" y="3717032"/>
            <a:ext cx="3528392" cy="1728192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a-ES" sz="2000" dirty="0">
                <a:solidFill>
                  <a:srgbClr val="C00000"/>
                </a:solidFill>
                <a:latin typeface="Berlin Sans FB" panose="020E0602020502020306" pitchFamily="34" charset="0"/>
              </a:rPr>
              <a:t>Quan la crisi és molt forta, el “mode de producció” es destrueix per la violència (REVOLUCIONS)</a:t>
            </a:r>
          </a:p>
        </p:txBody>
      </p:sp>
      <p:sp>
        <p:nvSpPr>
          <p:cNvPr id="9" name="Rectángulo redondeado 8"/>
          <p:cNvSpPr/>
          <p:nvPr/>
        </p:nvSpPr>
        <p:spPr>
          <a:xfrm>
            <a:off x="4932040" y="3717032"/>
            <a:ext cx="3528392" cy="1728192"/>
          </a:xfrm>
          <a:prstGeom prst="roundRect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a-ES" sz="2000" dirty="0">
                <a:latin typeface="Berlin Sans FB" panose="020E0602020502020306" pitchFamily="34" charset="0"/>
              </a:rPr>
              <a:t>Tots els “modes de producció” pateixen contradiccions i conflictes que els porten a CRISIS.</a:t>
            </a:r>
          </a:p>
        </p:txBody>
      </p:sp>
      <p:sp>
        <p:nvSpPr>
          <p:cNvPr id="5" name="Flecha derecha 4"/>
          <p:cNvSpPr/>
          <p:nvPr/>
        </p:nvSpPr>
        <p:spPr>
          <a:xfrm>
            <a:off x="4109578" y="2204864"/>
            <a:ext cx="720080" cy="43204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/>
          </a:p>
        </p:txBody>
      </p:sp>
      <p:sp>
        <p:nvSpPr>
          <p:cNvPr id="6" name="Flecha izquierda 5"/>
          <p:cNvSpPr/>
          <p:nvPr/>
        </p:nvSpPr>
        <p:spPr>
          <a:xfrm>
            <a:off x="4103948" y="4365104"/>
            <a:ext cx="720079" cy="432048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/>
          </a:p>
        </p:txBody>
      </p:sp>
      <p:sp>
        <p:nvSpPr>
          <p:cNvPr id="10" name="Flecha abajo 9"/>
          <p:cNvSpPr/>
          <p:nvPr/>
        </p:nvSpPr>
        <p:spPr>
          <a:xfrm>
            <a:off x="6516216" y="3284984"/>
            <a:ext cx="360040" cy="43204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/>
          </a:p>
        </p:txBody>
      </p:sp>
      <p:pic>
        <p:nvPicPr>
          <p:cNvPr id="13" name="Imagen 1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5805264"/>
            <a:ext cx="1512168" cy="3918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8342822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fallOver"/>
      </p:transition>
    </mc:Choice>
    <mc:Fallback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251520" y="274638"/>
            <a:ext cx="8435280" cy="993775"/>
          </a:xfrm>
          <a:solidFill>
            <a:schemeClr val="accent1">
              <a:lumMod val="20000"/>
              <a:lumOff val="80000"/>
            </a:schemeClr>
          </a:solidFill>
        </p:spPr>
        <p:txBody>
          <a:bodyPr/>
          <a:lstStyle/>
          <a:p>
            <a:r>
              <a:rPr lang="ca-ES" sz="3000" b="1" dirty="0">
                <a:latin typeface="Berlin Sans FB Demi" panose="020E0802020502020306" pitchFamily="34" charset="0"/>
              </a:rPr>
              <a:t>L’anàlisi del passat</a:t>
            </a:r>
            <a:r>
              <a:rPr lang="ca-ES" sz="3000" dirty="0">
                <a:latin typeface="Berlin Sans FB Demi" panose="020E0802020502020306" pitchFamily="34" charset="0"/>
              </a:rPr>
              <a:t>: </a:t>
            </a:r>
            <a:r>
              <a:rPr lang="ca-ES" sz="3000" i="1" dirty="0">
                <a:latin typeface="Berlin Sans FB Demi" panose="020E0802020502020306" pitchFamily="34" charset="0"/>
              </a:rPr>
              <a:t>el “materialisme històric”</a:t>
            </a:r>
          </a:p>
        </p:txBody>
      </p:sp>
      <p:sp>
        <p:nvSpPr>
          <p:cNvPr id="2" name="Rectángulo redondeado 1"/>
          <p:cNvSpPr/>
          <p:nvPr/>
        </p:nvSpPr>
        <p:spPr>
          <a:xfrm>
            <a:off x="899592" y="1556792"/>
            <a:ext cx="6984776" cy="86409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a-ES" sz="2400" dirty="0">
                <a:latin typeface="Berlin Sans FB" panose="020E0602020502020306" pitchFamily="34" charset="0"/>
              </a:rPr>
              <a:t>Segons Marx, el “motor de la història” és la </a:t>
            </a:r>
            <a:r>
              <a:rPr lang="ca-ES" sz="2400" u="sng" dirty="0">
                <a:latin typeface="Berlin Sans FB" panose="020E0602020502020306" pitchFamily="34" charset="0"/>
              </a:rPr>
              <a:t>LLUITA DE CLASSES</a:t>
            </a:r>
          </a:p>
        </p:txBody>
      </p:sp>
      <p:sp>
        <p:nvSpPr>
          <p:cNvPr id="11" name="Rectángulo 10"/>
          <p:cNvSpPr/>
          <p:nvPr/>
        </p:nvSpPr>
        <p:spPr>
          <a:xfrm>
            <a:off x="1979712" y="3212976"/>
            <a:ext cx="2268252" cy="144016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a-ES" sz="2400" dirty="0">
                <a:latin typeface="Berlin Sans FB" panose="020E0602020502020306" pitchFamily="34" charset="0"/>
              </a:rPr>
              <a:t>Els </a:t>
            </a:r>
          </a:p>
          <a:p>
            <a:pPr algn="ctr"/>
            <a:r>
              <a:rPr lang="ca-ES" sz="2400" dirty="0">
                <a:latin typeface="Berlin Sans FB" panose="020E0602020502020306" pitchFamily="34" charset="0"/>
              </a:rPr>
              <a:t>“EXPLOTATS”</a:t>
            </a:r>
          </a:p>
        </p:txBody>
      </p:sp>
      <p:sp>
        <p:nvSpPr>
          <p:cNvPr id="13" name="Rectángulo 12"/>
          <p:cNvSpPr/>
          <p:nvPr/>
        </p:nvSpPr>
        <p:spPr>
          <a:xfrm>
            <a:off x="4408506" y="3645024"/>
            <a:ext cx="2467750" cy="1440160"/>
          </a:xfrm>
          <a:prstGeom prst="rect">
            <a:avLst/>
          </a:prstGeom>
          <a:solidFill>
            <a:schemeClr val="accent4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a-ES" sz="2400" dirty="0">
                <a:latin typeface="Berlin Sans FB" panose="020E0602020502020306" pitchFamily="34" charset="0"/>
              </a:rPr>
              <a:t>Els </a:t>
            </a:r>
          </a:p>
          <a:p>
            <a:pPr algn="ctr"/>
            <a:r>
              <a:rPr lang="ca-ES" sz="2400" dirty="0">
                <a:latin typeface="Berlin Sans FB" panose="020E0602020502020306" pitchFamily="34" charset="0"/>
              </a:rPr>
              <a:t>“EXPLOTADORS”</a:t>
            </a:r>
          </a:p>
        </p:txBody>
      </p:sp>
      <p:sp>
        <p:nvSpPr>
          <p:cNvPr id="12" name="Flecha arriba 11"/>
          <p:cNvSpPr/>
          <p:nvPr/>
        </p:nvSpPr>
        <p:spPr>
          <a:xfrm>
            <a:off x="451018" y="2780928"/>
            <a:ext cx="1368152" cy="2304256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ca-ES" sz="2000" dirty="0">
                <a:latin typeface="Berlin Sans FB" panose="020E0602020502020306" pitchFamily="34" charset="0"/>
              </a:rPr>
              <a:t>Volen canviar la societat</a:t>
            </a:r>
          </a:p>
        </p:txBody>
      </p:sp>
      <p:sp>
        <p:nvSpPr>
          <p:cNvPr id="15" name="Flecha arriba 14"/>
          <p:cNvSpPr/>
          <p:nvPr/>
        </p:nvSpPr>
        <p:spPr>
          <a:xfrm rot="10800000">
            <a:off x="7036798" y="2780928"/>
            <a:ext cx="1368152" cy="2304256"/>
          </a:xfrm>
          <a:prstGeom prst="upArrow">
            <a:avLst/>
          </a:prstGeom>
          <a:solidFill>
            <a:schemeClr val="accent4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ca-ES" sz="2000" dirty="0">
                <a:latin typeface="Berlin Sans FB" panose="020E0602020502020306" pitchFamily="34" charset="0"/>
              </a:rPr>
              <a:t>Volen mantenir  la societat</a:t>
            </a:r>
          </a:p>
        </p:txBody>
      </p:sp>
      <p:pic>
        <p:nvPicPr>
          <p:cNvPr id="16" name="Imagen 1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5805264"/>
            <a:ext cx="1512168" cy="3918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972434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fallOver"/>
      </p:transition>
    </mc:Choice>
    <mc:Fallback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993775"/>
          </a:xfrm>
          <a:solidFill>
            <a:schemeClr val="accent1">
              <a:lumMod val="20000"/>
              <a:lumOff val="80000"/>
            </a:schemeClr>
          </a:solidFill>
        </p:spPr>
        <p:txBody>
          <a:bodyPr/>
          <a:lstStyle/>
          <a:p>
            <a:r>
              <a:rPr lang="ca-ES" sz="2800" b="1" dirty="0">
                <a:latin typeface="Berlin Sans FB" panose="020E0602020502020306" pitchFamily="34" charset="0"/>
              </a:rPr>
              <a:t>2. La crítica del present</a:t>
            </a:r>
            <a:r>
              <a:rPr lang="ca-ES" sz="2800" dirty="0">
                <a:latin typeface="Berlin Sans FB" panose="020E0602020502020306" pitchFamily="34" charset="0"/>
              </a:rPr>
              <a:t>: </a:t>
            </a:r>
            <a:r>
              <a:rPr lang="ca-ES" sz="2800" i="1" dirty="0">
                <a:latin typeface="Berlin Sans FB" panose="020E0602020502020306" pitchFamily="34" charset="0"/>
              </a:rPr>
              <a:t>crítica del capitalisme</a:t>
            </a:r>
          </a:p>
        </p:txBody>
      </p:sp>
      <p:graphicFrame>
        <p:nvGraphicFramePr>
          <p:cNvPr id="2" name="Diagrama 1"/>
          <p:cNvGraphicFramePr/>
          <p:nvPr>
            <p:extLst>
              <p:ext uri="{D42A27DB-BD31-4B8C-83A1-F6EECF244321}">
                <p14:modId xmlns:p14="http://schemas.microsoft.com/office/powerpoint/2010/main" val="1934226356"/>
              </p:ext>
            </p:extLst>
          </p:nvPr>
        </p:nvGraphicFramePr>
        <p:xfrm>
          <a:off x="457200" y="1397000"/>
          <a:ext cx="807524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5" name="Imagen 4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5805264"/>
            <a:ext cx="1512168" cy="391857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fallOver"/>
      </p:transition>
    </mc:Choice>
    <mc:Fallback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251520" y="274638"/>
            <a:ext cx="8435280" cy="993775"/>
          </a:xfrm>
          <a:solidFill>
            <a:schemeClr val="accent1">
              <a:lumMod val="20000"/>
              <a:lumOff val="80000"/>
            </a:schemeClr>
          </a:solidFill>
        </p:spPr>
        <p:txBody>
          <a:bodyPr/>
          <a:lstStyle/>
          <a:p>
            <a:r>
              <a:rPr lang="ca-ES" sz="3000" b="1" dirty="0">
                <a:latin typeface="Berlin Sans FB Demi" panose="020E0802020502020306" pitchFamily="34" charset="0"/>
              </a:rPr>
              <a:t>3. EL PROJECTE DE FUTUR: CAP A LA SOCIETAT COMUNISTA PER LA REVOLUCIÓ</a:t>
            </a:r>
            <a:endParaRPr lang="ca-ES" sz="3000" i="1" dirty="0">
              <a:latin typeface="Berlin Sans FB Demi" panose="020E0802020502020306" pitchFamily="34" charset="0"/>
            </a:endParaRPr>
          </a:p>
        </p:txBody>
      </p:sp>
      <p:pic>
        <p:nvPicPr>
          <p:cNvPr id="16" name="Imagen 1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5805264"/>
            <a:ext cx="1512168" cy="391857"/>
          </a:xfrm>
          <a:prstGeom prst="rect">
            <a:avLst/>
          </a:prstGeom>
        </p:spPr>
      </p:pic>
      <p:sp>
        <p:nvSpPr>
          <p:cNvPr id="3" name="Pentágono 2"/>
          <p:cNvSpPr/>
          <p:nvPr/>
        </p:nvSpPr>
        <p:spPr>
          <a:xfrm>
            <a:off x="416124" y="1390277"/>
            <a:ext cx="3960440" cy="1318643"/>
          </a:xfrm>
          <a:prstGeom prst="homePlat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a-ES" dirty="0">
                <a:latin typeface="Berlin Sans FB" panose="020E0602020502020306" pitchFamily="34" charset="0"/>
              </a:rPr>
              <a:t>Marx defèn la necessitat de destruir el CAPITALISME i instaurar un nou model social i econòmic sense EXPLOTATS ni EXPLOTADORS</a:t>
            </a:r>
          </a:p>
        </p:txBody>
      </p:sp>
      <p:sp>
        <p:nvSpPr>
          <p:cNvPr id="4" name="Explosión 2 3"/>
          <p:cNvSpPr/>
          <p:nvPr/>
        </p:nvSpPr>
        <p:spPr>
          <a:xfrm>
            <a:off x="4577172" y="897470"/>
            <a:ext cx="3528392" cy="2304256"/>
          </a:xfrm>
          <a:prstGeom prst="irregularSeal2">
            <a:avLst/>
          </a:prstGeom>
          <a:solidFill>
            <a:schemeClr val="bg2"/>
          </a:solidFill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a-ES" dirty="0">
                <a:solidFill>
                  <a:srgbClr val="C00000"/>
                </a:solidFill>
                <a:latin typeface="Berlin Sans FB" panose="020E0602020502020306" pitchFamily="34" charset="0"/>
              </a:rPr>
              <a:t>El mitjà ha de ser la </a:t>
            </a:r>
            <a:r>
              <a:rPr lang="ca-ES" b="1" dirty="0">
                <a:solidFill>
                  <a:srgbClr val="C00000"/>
                </a:solidFill>
                <a:latin typeface="Berlin Sans FB" panose="020E0602020502020306" pitchFamily="34" charset="0"/>
              </a:rPr>
              <a:t>REVOLUCIÓ</a:t>
            </a:r>
          </a:p>
        </p:txBody>
      </p:sp>
      <p:sp>
        <p:nvSpPr>
          <p:cNvPr id="5" name="Recortar rectángulo de esquina sencilla 4"/>
          <p:cNvSpPr/>
          <p:nvPr/>
        </p:nvSpPr>
        <p:spPr>
          <a:xfrm>
            <a:off x="4860032" y="3482793"/>
            <a:ext cx="3744416" cy="1584176"/>
          </a:xfrm>
          <a:prstGeom prst="snip1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a-ES" dirty="0">
                <a:latin typeface="Berlin Sans FB" panose="020E0602020502020306" pitchFamily="34" charset="0"/>
              </a:rPr>
              <a:t>El Poble s’ha d’organitzar en un partit “el </a:t>
            </a:r>
            <a:r>
              <a:rPr lang="ca-ES" b="1" dirty="0">
                <a:latin typeface="Berlin Sans FB" panose="020E0602020502020306" pitchFamily="34" charset="0"/>
              </a:rPr>
              <a:t>PARTIT COMUNISTA</a:t>
            </a:r>
            <a:r>
              <a:rPr lang="ca-ES" dirty="0">
                <a:latin typeface="Berlin Sans FB" panose="020E0602020502020306" pitchFamily="34" charset="0"/>
              </a:rPr>
              <a:t>”, que aconsegueixi prendre el poder i acabar amb l’Estat capitalista.</a:t>
            </a:r>
          </a:p>
        </p:txBody>
      </p:sp>
      <p:sp>
        <p:nvSpPr>
          <p:cNvPr id="6" name="Flecha abajo 5"/>
          <p:cNvSpPr/>
          <p:nvPr/>
        </p:nvSpPr>
        <p:spPr>
          <a:xfrm>
            <a:off x="6516216" y="2955135"/>
            <a:ext cx="282860" cy="43204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/>
          </a:p>
        </p:txBody>
      </p:sp>
      <p:sp>
        <p:nvSpPr>
          <p:cNvPr id="7" name="Doble onda 6"/>
          <p:cNvSpPr/>
          <p:nvPr/>
        </p:nvSpPr>
        <p:spPr>
          <a:xfrm>
            <a:off x="411540" y="3050918"/>
            <a:ext cx="4032448" cy="863749"/>
          </a:xfrm>
          <a:prstGeom prst="doubleWave">
            <a:avLst/>
          </a:prstGeom>
          <a:solidFill>
            <a:srgbClr val="F79B9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a-ES" dirty="0">
                <a:solidFill>
                  <a:srgbClr val="C00000"/>
                </a:solidFill>
                <a:latin typeface="Berlin Sans FB" panose="020E0602020502020306" pitchFamily="34" charset="0"/>
              </a:rPr>
              <a:t>El Partit Comunista estableix la DICTADURA DEL PROLETARIAT per ...</a:t>
            </a:r>
          </a:p>
        </p:txBody>
      </p:sp>
      <p:sp>
        <p:nvSpPr>
          <p:cNvPr id="8" name="Rectángulo 7"/>
          <p:cNvSpPr/>
          <p:nvPr/>
        </p:nvSpPr>
        <p:spPr>
          <a:xfrm>
            <a:off x="508720" y="4149080"/>
            <a:ext cx="3867844" cy="1368152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 algn="ctr">
              <a:buFont typeface="Courier New" panose="02070309020205020404" pitchFamily="49" charset="0"/>
              <a:buChar char="o"/>
            </a:pPr>
            <a:r>
              <a:rPr lang="ca-ES" sz="1600" dirty="0">
                <a:latin typeface="Berlin Sans FB" panose="020E0602020502020306" pitchFamily="34" charset="0"/>
              </a:rPr>
              <a:t>Nacionalitzar la Banca</a:t>
            </a:r>
          </a:p>
          <a:p>
            <a:pPr marL="285750" indent="-285750" algn="ctr">
              <a:buFont typeface="Courier New" panose="02070309020205020404" pitchFamily="49" charset="0"/>
              <a:buChar char="o"/>
            </a:pPr>
            <a:r>
              <a:rPr lang="ca-ES" sz="1600" dirty="0">
                <a:latin typeface="Berlin Sans FB" panose="020E0602020502020306" pitchFamily="34" charset="0"/>
              </a:rPr>
              <a:t>Expropiar terres i empreses</a:t>
            </a:r>
          </a:p>
          <a:p>
            <a:pPr marL="285750" indent="-285750" algn="ctr">
              <a:buFont typeface="Courier New" panose="02070309020205020404" pitchFamily="49" charset="0"/>
              <a:buChar char="o"/>
            </a:pPr>
            <a:r>
              <a:rPr lang="ca-ES" sz="1600" dirty="0">
                <a:latin typeface="Berlin Sans FB" panose="020E0602020502020306" pitchFamily="34" charset="0"/>
              </a:rPr>
              <a:t>Eliminar la propietat privada</a:t>
            </a:r>
          </a:p>
          <a:p>
            <a:pPr marL="285750" indent="-285750" algn="ctr">
              <a:buFont typeface="Courier New" panose="02070309020205020404" pitchFamily="49" charset="0"/>
              <a:buChar char="o"/>
            </a:pPr>
            <a:r>
              <a:rPr lang="ca-ES" sz="1600" dirty="0">
                <a:latin typeface="Berlin Sans FB" panose="020E0602020502020306" pitchFamily="34" charset="0"/>
              </a:rPr>
              <a:t>Acabar amb les desigualtats ...</a:t>
            </a:r>
          </a:p>
          <a:p>
            <a:pPr algn="ctr"/>
            <a:r>
              <a:rPr lang="ca-ES" sz="1600" dirty="0">
                <a:latin typeface="Berlin Sans FB" panose="020E0602020502020306" pitchFamily="34" charset="0"/>
              </a:rPr>
              <a:t>NOVA “SOCIETAT COMUNISTA”</a:t>
            </a:r>
            <a:endParaRPr lang="ca-ES" dirty="0"/>
          </a:p>
        </p:txBody>
      </p:sp>
      <p:cxnSp>
        <p:nvCxnSpPr>
          <p:cNvPr id="10" name="Conector curvado 9"/>
          <p:cNvCxnSpPr>
            <a:stCxn id="5" idx="2"/>
            <a:endCxn id="7" idx="3"/>
          </p:cNvCxnSpPr>
          <p:nvPr/>
        </p:nvCxnSpPr>
        <p:spPr>
          <a:xfrm rot="10800000">
            <a:off x="4443988" y="3482793"/>
            <a:ext cx="416044" cy="792088"/>
          </a:xfrm>
          <a:prstGeom prst="curvedConnector3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Flecha abajo 17"/>
          <p:cNvSpPr/>
          <p:nvPr/>
        </p:nvSpPr>
        <p:spPr>
          <a:xfrm>
            <a:off x="2355218" y="3837896"/>
            <a:ext cx="174848" cy="28803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/>
          </a:p>
        </p:txBody>
      </p:sp>
      <p:pic>
        <p:nvPicPr>
          <p:cNvPr id="19" name="Imagen 1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6421" y="4489301"/>
            <a:ext cx="687710" cy="6877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8512186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fallOver"/>
      </p:transition>
    </mc:Choice>
    <mc:Fallback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251520" y="274638"/>
            <a:ext cx="8435280" cy="993775"/>
          </a:xfrm>
          <a:solidFill>
            <a:schemeClr val="accent1">
              <a:lumMod val="20000"/>
              <a:lumOff val="80000"/>
            </a:schemeClr>
          </a:solidFill>
        </p:spPr>
        <p:txBody>
          <a:bodyPr/>
          <a:lstStyle/>
          <a:p>
            <a:r>
              <a:rPr lang="ca-ES" sz="3000" b="1" dirty="0">
                <a:latin typeface="Berlin Sans FB Demi" panose="020E0802020502020306" pitchFamily="34" charset="0"/>
              </a:rPr>
              <a:t>3. EL PROJECTE DE FUTUR: CAP A LA SOCIETAT COMUNISTA PER LA REVOLUCIÓ</a:t>
            </a:r>
            <a:endParaRPr lang="ca-ES" sz="3000" i="1" dirty="0">
              <a:latin typeface="Berlin Sans FB Demi" panose="020E0802020502020306" pitchFamily="34" charset="0"/>
            </a:endParaRPr>
          </a:p>
        </p:txBody>
      </p:sp>
      <p:pic>
        <p:nvPicPr>
          <p:cNvPr id="16" name="Imagen 1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5805264"/>
            <a:ext cx="1512168" cy="391857"/>
          </a:xfrm>
          <a:prstGeom prst="rect">
            <a:avLst/>
          </a:prstGeom>
        </p:spPr>
      </p:pic>
      <p:pic>
        <p:nvPicPr>
          <p:cNvPr id="2" name="Imagen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2060848"/>
            <a:ext cx="1335782" cy="1335782"/>
          </a:xfrm>
          <a:prstGeom prst="rect">
            <a:avLst/>
          </a:prstGeom>
        </p:spPr>
      </p:pic>
      <p:sp>
        <p:nvSpPr>
          <p:cNvPr id="9" name="CuadroTexto 8"/>
          <p:cNvSpPr txBox="1"/>
          <p:nvPr/>
        </p:nvSpPr>
        <p:spPr>
          <a:xfrm>
            <a:off x="323528" y="3509769"/>
            <a:ext cx="2448272" cy="646331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ca-ES" dirty="0">
                <a:solidFill>
                  <a:srgbClr val="C00000"/>
                </a:solidFill>
                <a:latin typeface="Berlin Sans FB Demi" panose="020E0802020502020306" pitchFamily="34" charset="0"/>
              </a:rPr>
              <a:t>La nova SOCIETAT</a:t>
            </a:r>
          </a:p>
          <a:p>
            <a:pPr algn="ctr"/>
            <a:r>
              <a:rPr lang="ca-ES" dirty="0">
                <a:solidFill>
                  <a:srgbClr val="C00000"/>
                </a:solidFill>
                <a:latin typeface="Berlin Sans FB Demi" panose="020E0802020502020306" pitchFamily="34" charset="0"/>
              </a:rPr>
              <a:t>COMUNISTA</a:t>
            </a:r>
          </a:p>
        </p:txBody>
      </p:sp>
      <p:sp>
        <p:nvSpPr>
          <p:cNvPr id="11" name="Redondear rectángulo de esquina diagonal 10"/>
          <p:cNvSpPr/>
          <p:nvPr/>
        </p:nvSpPr>
        <p:spPr>
          <a:xfrm>
            <a:off x="3923928" y="1529285"/>
            <a:ext cx="3744416" cy="792088"/>
          </a:xfrm>
          <a:prstGeom prst="round2DiagRect">
            <a:avLst/>
          </a:prstGeom>
          <a:solidFill>
            <a:schemeClr val="accent1">
              <a:lumMod val="20000"/>
              <a:lumOff val="80000"/>
            </a:schemeClr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a-ES" dirty="0">
                <a:solidFill>
                  <a:srgbClr val="C00000"/>
                </a:solidFill>
                <a:latin typeface="Berlin Sans FB" panose="020E0602020502020306" pitchFamily="34" charset="0"/>
              </a:rPr>
              <a:t>Ha de ser una societat sense “classes socials”</a:t>
            </a:r>
          </a:p>
        </p:txBody>
      </p:sp>
      <p:sp>
        <p:nvSpPr>
          <p:cNvPr id="17" name="Redondear rectángulo de esquina diagonal 16"/>
          <p:cNvSpPr/>
          <p:nvPr/>
        </p:nvSpPr>
        <p:spPr>
          <a:xfrm>
            <a:off x="4139952" y="2440921"/>
            <a:ext cx="3744416" cy="792088"/>
          </a:xfrm>
          <a:prstGeom prst="round2DiagRect">
            <a:avLst/>
          </a:prstGeom>
          <a:solidFill>
            <a:schemeClr val="accent1">
              <a:lumMod val="20000"/>
              <a:lumOff val="80000"/>
            </a:schemeClr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a-ES" dirty="0">
                <a:solidFill>
                  <a:srgbClr val="C00000"/>
                </a:solidFill>
                <a:latin typeface="Berlin Sans FB" panose="020E0602020502020306" pitchFamily="34" charset="0"/>
              </a:rPr>
              <a:t>Ha d’eliminar qualsevol forma d’explotació humana</a:t>
            </a:r>
          </a:p>
        </p:txBody>
      </p:sp>
      <p:sp>
        <p:nvSpPr>
          <p:cNvPr id="20" name="Redondear rectángulo de esquina diagonal 19"/>
          <p:cNvSpPr/>
          <p:nvPr/>
        </p:nvSpPr>
        <p:spPr>
          <a:xfrm>
            <a:off x="4469160" y="3352557"/>
            <a:ext cx="3744416" cy="792088"/>
          </a:xfrm>
          <a:prstGeom prst="round2DiagRect">
            <a:avLst/>
          </a:prstGeom>
          <a:solidFill>
            <a:schemeClr val="accent1">
              <a:lumMod val="20000"/>
              <a:lumOff val="80000"/>
            </a:schemeClr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a-ES" dirty="0">
                <a:solidFill>
                  <a:srgbClr val="C00000"/>
                </a:solidFill>
                <a:latin typeface="Berlin Sans FB" panose="020E0602020502020306" pitchFamily="34" charset="0"/>
              </a:rPr>
              <a:t>Tots els mitjans de producció han de ser públics i comunitaris</a:t>
            </a:r>
          </a:p>
        </p:txBody>
      </p:sp>
      <p:sp>
        <p:nvSpPr>
          <p:cNvPr id="21" name="Redondear rectángulo de esquina diagonal 20"/>
          <p:cNvSpPr/>
          <p:nvPr/>
        </p:nvSpPr>
        <p:spPr>
          <a:xfrm>
            <a:off x="4716016" y="4264193"/>
            <a:ext cx="3744416" cy="792088"/>
          </a:xfrm>
          <a:prstGeom prst="round2DiagRect">
            <a:avLst/>
          </a:prstGeom>
          <a:solidFill>
            <a:schemeClr val="accent1">
              <a:lumMod val="20000"/>
              <a:lumOff val="80000"/>
            </a:schemeClr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a-ES" dirty="0">
                <a:solidFill>
                  <a:srgbClr val="C00000"/>
                </a:solidFill>
                <a:latin typeface="Berlin Sans FB" panose="020E0602020502020306" pitchFamily="34" charset="0"/>
              </a:rPr>
              <a:t>Es podrà eliminar l’Estat i les institucions repressives</a:t>
            </a:r>
          </a:p>
        </p:txBody>
      </p:sp>
      <p:cxnSp>
        <p:nvCxnSpPr>
          <p:cNvPr id="13" name="Conector curvado 12"/>
          <p:cNvCxnSpPr>
            <a:stCxn id="9" idx="3"/>
            <a:endCxn id="11" idx="2"/>
          </p:cNvCxnSpPr>
          <p:nvPr/>
        </p:nvCxnSpPr>
        <p:spPr>
          <a:xfrm flipV="1">
            <a:off x="2771800" y="1925329"/>
            <a:ext cx="1152128" cy="1907606"/>
          </a:xfrm>
          <a:prstGeom prst="curvedConnector3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Conector curvado 14"/>
          <p:cNvCxnSpPr>
            <a:stCxn id="9" idx="3"/>
            <a:endCxn id="17" idx="2"/>
          </p:cNvCxnSpPr>
          <p:nvPr/>
        </p:nvCxnSpPr>
        <p:spPr>
          <a:xfrm flipV="1">
            <a:off x="2771800" y="2836965"/>
            <a:ext cx="1368152" cy="995970"/>
          </a:xfrm>
          <a:prstGeom prst="curvedConnector3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Conector curvado 22"/>
          <p:cNvCxnSpPr>
            <a:stCxn id="9" idx="3"/>
            <a:endCxn id="20" idx="2"/>
          </p:cNvCxnSpPr>
          <p:nvPr/>
        </p:nvCxnSpPr>
        <p:spPr>
          <a:xfrm flipV="1">
            <a:off x="2771800" y="3748601"/>
            <a:ext cx="1697360" cy="84334"/>
          </a:xfrm>
          <a:prstGeom prst="curvedConnector3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Conector curvado 24"/>
          <p:cNvCxnSpPr>
            <a:stCxn id="9" idx="3"/>
            <a:endCxn id="21" idx="2"/>
          </p:cNvCxnSpPr>
          <p:nvPr/>
        </p:nvCxnSpPr>
        <p:spPr>
          <a:xfrm>
            <a:off x="2771800" y="3832935"/>
            <a:ext cx="1944216" cy="827302"/>
          </a:xfrm>
          <a:prstGeom prst="curvedConnector3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3443816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fallOver"/>
      </p:transition>
    </mc:Choice>
    <mc:Fallback>
      <p:transition spd="slow">
        <p:fade/>
      </p:transition>
    </mc:Fallback>
  </mc:AlternateContent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vento principal">
  <a:themeElements>
    <a:clrScheme name="Evento principal">
      <a:dk1>
        <a:sysClr val="windowText" lastClr="000000"/>
      </a:dk1>
      <a:lt1>
        <a:sysClr val="window" lastClr="FFFFFF"/>
      </a:lt1>
      <a:dk2>
        <a:srgbClr val="424242"/>
      </a:dk2>
      <a:lt2>
        <a:srgbClr val="C8C8C8"/>
      </a:lt2>
      <a:accent1>
        <a:srgbClr val="B80E0F"/>
      </a:accent1>
      <a:accent2>
        <a:srgbClr val="A6987D"/>
      </a:accent2>
      <a:accent3>
        <a:srgbClr val="7F9A71"/>
      </a:accent3>
      <a:accent4>
        <a:srgbClr val="64969F"/>
      </a:accent4>
      <a:accent5>
        <a:srgbClr val="9B75B2"/>
      </a:accent5>
      <a:accent6>
        <a:srgbClr val="80737A"/>
      </a:accent6>
      <a:hlink>
        <a:srgbClr val="F21213"/>
      </a:hlink>
      <a:folHlink>
        <a:srgbClr val="B6A394"/>
      </a:folHlink>
    </a:clrScheme>
    <a:fontScheme name="Evento principal">
      <a:majorFont>
        <a:latin typeface="Impact" panose="020B080603090205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Impact" panose="020B080603090205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vento principal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blipFill>
          <a:blip xmlns:r="http://schemas.openxmlformats.org/officeDocument/2006/relationships" r:embed="rId1">
            <a:duotone>
              <a:schemeClr val="phClr">
                <a:shade val="88000"/>
                <a:lumMod val="88000"/>
              </a:schemeClr>
              <a:schemeClr val="phClr"/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25400" dist="127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88000"/>
              </a:schemeClr>
            </a:gs>
          </a:gsLst>
          <a:lin ang="5400000" scaled="0"/>
        </a:gradFill>
        <a:blipFill>
          <a:blip xmlns:r="http://schemas.openxmlformats.org/officeDocument/2006/relationships" r:embed="rId2">
            <a:duotone>
              <a:schemeClr val="phClr">
                <a:shade val="48000"/>
                <a:satMod val="110000"/>
                <a:lumMod val="40000"/>
              </a:schemeClr>
              <a:schemeClr val="phClr">
                <a:tint val="90000"/>
                <a:lumMod val="106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ain Event" id="{AC372BB4-D83D-411E-B849-B641926BA760}" vid="{F1EFBDE3-1A95-4E3D-81AD-1F53D65BEA0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Evento principal</Template>
  <TotalTime>362</TotalTime>
  <Words>812</Words>
  <Application>Microsoft Office PowerPoint</Application>
  <PresentationFormat>Presentación en pantalla (4:3)</PresentationFormat>
  <Paragraphs>80</Paragraphs>
  <Slides>14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7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14</vt:i4>
      </vt:variant>
    </vt:vector>
  </HeadingPairs>
  <TitlesOfParts>
    <vt:vector size="22" baseType="lpstr">
      <vt:lpstr>Arial</vt:lpstr>
      <vt:lpstr>Berlin Sans FB</vt:lpstr>
      <vt:lpstr>Berlin Sans FB Demi</vt:lpstr>
      <vt:lpstr>Century Gothic</vt:lpstr>
      <vt:lpstr>Courier New</vt:lpstr>
      <vt:lpstr>Impact</vt:lpstr>
      <vt:lpstr>Wingdings</vt:lpstr>
      <vt:lpstr>Evento principal</vt:lpstr>
      <vt:lpstr>Història dels moviments socials</vt:lpstr>
      <vt:lpstr>EL NAIXEMENT DE L’INTERNACIONALISME</vt:lpstr>
      <vt:lpstr>A. El socialisme científic o marxisme</vt:lpstr>
      <vt:lpstr>Les bases teòriques del socialisme científic</vt:lpstr>
      <vt:lpstr>1. L’anàlisi del passat: el “materialisme històric”</vt:lpstr>
      <vt:lpstr>L’anàlisi del passat: el “materialisme històric”</vt:lpstr>
      <vt:lpstr>2. La crítica del present: crítica del capitalisme</vt:lpstr>
      <vt:lpstr>3. EL PROJECTE DE FUTUR: CAP A LA SOCIETAT COMUNISTA PER LA REVOLUCIÓ</vt:lpstr>
      <vt:lpstr>3. EL PROJECTE DE FUTUR: CAP A LA SOCIETAT COMUNISTA PER LA REVOLUCIÓ</vt:lpstr>
      <vt:lpstr>B. El pensament llibertari: l’anarquisme</vt:lpstr>
      <vt:lpstr>Els conceptes clau de l’anarquisme</vt:lpstr>
      <vt:lpstr>Els conceptes clau de l’anarquisme</vt:lpstr>
      <vt:lpstr>La simbologia dels ideals internacionalistes: el comunisme</vt:lpstr>
      <vt:lpstr>La simbologia dels ideals internacionalistes: L’ANARQUISME</vt:lpstr>
    </vt:vector>
  </TitlesOfParts>
  <Company>Caixa Catalunya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Tema 7 – La industrialització de les societats europees</dc:title>
  <dc:creator>Caixa Catalunya</dc:creator>
  <cp:lastModifiedBy>Jordi Castellví</cp:lastModifiedBy>
  <cp:revision>37</cp:revision>
  <dcterms:created xsi:type="dcterms:W3CDTF">2004-02-10T18:19:29Z</dcterms:created>
  <dcterms:modified xsi:type="dcterms:W3CDTF">2016-05-31T20:53:00Z</dcterms:modified>
</cp:coreProperties>
</file>